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layout3.xml" ContentType="application/vnd.openxmlformats-officedocument.drawingml.diagramLayout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8" r:id="rId2"/>
    <p:sldId id="327" r:id="rId3"/>
    <p:sldId id="273" r:id="rId4"/>
    <p:sldId id="279" r:id="rId5"/>
    <p:sldId id="280" r:id="rId6"/>
    <p:sldId id="328" r:id="rId7"/>
    <p:sldId id="283" r:id="rId8"/>
    <p:sldId id="285" r:id="rId9"/>
    <p:sldId id="286" r:id="rId10"/>
    <p:sldId id="278" r:id="rId11"/>
    <p:sldId id="269" r:id="rId12"/>
    <p:sldId id="272" r:id="rId13"/>
    <p:sldId id="271" r:id="rId14"/>
    <p:sldId id="289" r:id="rId15"/>
    <p:sldId id="292" r:id="rId16"/>
    <p:sldId id="290" r:id="rId17"/>
    <p:sldId id="294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4" r:id="rId35"/>
    <p:sldId id="315" r:id="rId36"/>
    <p:sldId id="316" r:id="rId37"/>
    <p:sldId id="317" r:id="rId38"/>
    <p:sldId id="319" r:id="rId39"/>
    <p:sldId id="318" r:id="rId40"/>
    <p:sldId id="320" r:id="rId41"/>
    <p:sldId id="322" r:id="rId42"/>
    <p:sldId id="323" r:id="rId43"/>
    <p:sldId id="325" r:id="rId44"/>
    <p:sldId id="330" r:id="rId45"/>
    <p:sldId id="326" r:id="rId46"/>
    <p:sldId id="329" r:id="rId47"/>
  </p:sldIdLst>
  <p:sldSz cx="27432000" cy="6858000"/>
  <p:notesSz cx="6946900" cy="9283700"/>
  <p:embeddedFontLst>
    <p:embeddedFont>
      <p:font typeface="Arial Unicode MS" pitchFamily="34" charset="-128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Verdana" pitchFamily="34" charset="0"/>
      <p:regular r:id="rId55"/>
      <p:bold r:id="rId56"/>
      <p:italic r:id="rId57"/>
      <p:boldItalic r:id="rId58"/>
    </p:embeddedFont>
    <p:embeddedFont>
      <p:font typeface="Constantia" pitchFamily="18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E949C7"/>
    <a:srgbClr val="00CC99"/>
    <a:srgbClr val="CC0099"/>
    <a:srgbClr val="008000"/>
    <a:srgbClr val="006600"/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99" autoAdjust="0"/>
    <p:restoredTop sz="96471" autoAdjust="0"/>
  </p:normalViewPr>
  <p:slideViewPr>
    <p:cSldViewPr snapToGrid="0">
      <p:cViewPr>
        <p:scale>
          <a:sx n="64" d="100"/>
          <a:sy n="64" d="100"/>
        </p:scale>
        <p:origin x="2040" y="-94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%20Spring09\Acoustic%20Breadth\Reverb%20Time\Theater%20-%20Existing%20and%20Proposed%20Reverb%20tim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%20Spring09\Acoustic%20Breadth\Reverb%20Time\Theater%20-%20Existing%20and%20Proposed%20Reverb%20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1 Row Dimming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Jan 21st </c:v>
                </c:pt>
                <c:pt idx="1">
                  <c:v>Mar 21st</c:v>
                </c:pt>
                <c:pt idx="2">
                  <c:v>May 21st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7.8</c:v>
                </c:pt>
                <c:pt idx="1">
                  <c:v>10.4</c:v>
                </c:pt>
                <c:pt idx="2">
                  <c:v>11.7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Rows Dimming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Jan 21st </c:v>
                </c:pt>
                <c:pt idx="1">
                  <c:v>Mar 21st</c:v>
                </c:pt>
                <c:pt idx="2">
                  <c:v>May 21st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3.4</c:v>
                </c:pt>
                <c:pt idx="1">
                  <c:v>4.3</c:v>
                </c:pt>
                <c:pt idx="2">
                  <c:v>4.7</c:v>
                </c:pt>
              </c:numCache>
            </c:numRef>
          </c:val>
        </c:ser>
        <c:shape val="box"/>
        <c:axId val="145045376"/>
        <c:axId val="145046912"/>
        <c:axId val="0"/>
      </c:bar3DChart>
      <c:catAx>
        <c:axId val="145045376"/>
        <c:scaling>
          <c:orientation val="minMax"/>
        </c:scaling>
        <c:axPos val="b"/>
        <c:tickLblPos val="nextTo"/>
        <c:crossAx val="145046912"/>
        <c:crosses val="autoZero"/>
        <c:auto val="1"/>
        <c:lblAlgn val="ctr"/>
        <c:lblOffset val="100"/>
      </c:catAx>
      <c:valAx>
        <c:axId val="145046912"/>
        <c:scaling>
          <c:orientation val="minMax"/>
        </c:scaling>
        <c:axPos val="l"/>
        <c:majorGridlines/>
        <c:numFmt formatCode="General" sourceLinked="1"/>
        <c:tickLblPos val="nextTo"/>
        <c:crossAx val="145045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85499446200909"/>
          <c:y val="0.40368094017186462"/>
          <c:w val="0.22506496889295421"/>
          <c:h val="0.18593861969886671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2"/>
  <c:chart>
    <c:plotArea>
      <c:layout>
        <c:manualLayout>
          <c:layoutTarget val="inner"/>
          <c:xMode val="edge"/>
          <c:yMode val="edge"/>
          <c:x val="0.10698490048883758"/>
          <c:y val="7.5912996596943103E-2"/>
          <c:w val="0.39389411987837214"/>
          <c:h val="0.688212381863223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20W T4.5 Ceramic Metal Halide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Wattage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50W PAR30 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Wattage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100W PAR30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Wattage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axId val="145373056"/>
        <c:axId val="145374592"/>
      </c:barChart>
      <c:catAx>
        <c:axId val="145373056"/>
        <c:scaling>
          <c:orientation val="minMax"/>
        </c:scaling>
        <c:axPos val="b"/>
        <c:tickLblPos val="nextTo"/>
        <c:crossAx val="145374592"/>
        <c:crosses val="autoZero"/>
        <c:auto val="1"/>
        <c:lblAlgn val="ctr"/>
        <c:lblOffset val="100"/>
      </c:catAx>
      <c:valAx>
        <c:axId val="145374592"/>
        <c:scaling>
          <c:orientation val="minMax"/>
        </c:scaling>
        <c:axPos val="l"/>
        <c:majorGridlines/>
        <c:numFmt formatCode="General" sourceLinked="1"/>
        <c:tickLblPos val="nextTo"/>
        <c:crossAx val="145373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327042238276912"/>
          <c:y val="6.1727610375024243E-2"/>
          <c:w val="0.45126568532080363"/>
          <c:h val="0.3969687294132254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2"/>
  <c:chart>
    <c:plotArea>
      <c:layout>
        <c:manualLayout>
          <c:layoutTarget val="inner"/>
          <c:xMode val="edge"/>
          <c:yMode val="edge"/>
          <c:x val="0.1285640716912432"/>
          <c:y val="8.2919974287746903E-2"/>
          <c:w val="0.35049120147294288"/>
          <c:h val="0.6594335299868743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20W T4.5 Ceramic Metal Halide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Lumen Output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1700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50W PAR30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Lumen Output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660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100W PAR30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Lumen Output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1320</c:v>
                </c:pt>
              </c:numCache>
            </c:numRef>
          </c:val>
        </c:ser>
        <c:axId val="145413632"/>
        <c:axId val="145415168"/>
      </c:barChart>
      <c:catAx>
        <c:axId val="145413632"/>
        <c:scaling>
          <c:orientation val="minMax"/>
        </c:scaling>
        <c:axPos val="b"/>
        <c:tickLblPos val="nextTo"/>
        <c:crossAx val="145415168"/>
        <c:crosses val="autoZero"/>
        <c:auto val="1"/>
        <c:lblAlgn val="ctr"/>
        <c:lblOffset val="100"/>
      </c:catAx>
      <c:valAx>
        <c:axId val="145415168"/>
        <c:scaling>
          <c:orientation val="minMax"/>
        </c:scaling>
        <c:axPos val="l"/>
        <c:majorGridlines/>
        <c:numFmt formatCode="General" sourceLinked="1"/>
        <c:tickLblPos val="nextTo"/>
        <c:crossAx val="145413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60104364954092"/>
          <c:y val="7.3324844260360247E-2"/>
          <c:w val="0.46037839148294307"/>
          <c:h val="0.4332392129828909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2"/>
  <c:chart>
    <c:plotArea>
      <c:layout>
        <c:manualLayout>
          <c:layoutTarget val="inner"/>
          <c:xMode val="edge"/>
          <c:yMode val="edge"/>
          <c:x val="0.10698490048883762"/>
          <c:y val="7.591299659694313E-2"/>
          <c:w val="0.39389411987837236"/>
          <c:h val="0.6882123818632227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18W T4 Compact Fluorescent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Wattage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50W MR16 Halogen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Wattage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axId val="145738752"/>
        <c:axId val="145740544"/>
      </c:barChart>
      <c:catAx>
        <c:axId val="145738752"/>
        <c:scaling>
          <c:orientation val="minMax"/>
        </c:scaling>
        <c:axPos val="b"/>
        <c:tickLblPos val="nextTo"/>
        <c:crossAx val="145740544"/>
        <c:crosses val="autoZero"/>
        <c:auto val="1"/>
        <c:lblAlgn val="ctr"/>
        <c:lblOffset val="100"/>
      </c:catAx>
      <c:valAx>
        <c:axId val="145740544"/>
        <c:scaling>
          <c:orientation val="minMax"/>
        </c:scaling>
        <c:axPos val="l"/>
        <c:majorGridlines/>
        <c:numFmt formatCode="General" sourceLinked="1"/>
        <c:tickLblPos val="nextTo"/>
        <c:crossAx val="145738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327042238276912"/>
          <c:y val="6.1727610375024271E-2"/>
          <c:w val="0.45126568532080386"/>
          <c:h val="0.2545203977785541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2"/>
  <c:chart>
    <c:plotArea>
      <c:layout>
        <c:manualLayout>
          <c:layoutTarget val="inner"/>
          <c:xMode val="edge"/>
          <c:yMode val="edge"/>
          <c:x val="0.1285640716912432"/>
          <c:y val="8.2919974287746903E-2"/>
          <c:w val="0.35049120147294288"/>
          <c:h val="0.6594335299868743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18W T4 Compact Fluorescent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Lumen Output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50W MR16 Halogen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Lumen Output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880</c:v>
                </c:pt>
              </c:numCache>
            </c:numRef>
          </c:val>
        </c:ser>
        <c:axId val="145240832"/>
        <c:axId val="145242368"/>
      </c:barChart>
      <c:catAx>
        <c:axId val="145240832"/>
        <c:scaling>
          <c:orientation val="minMax"/>
        </c:scaling>
        <c:axPos val="b"/>
        <c:tickLblPos val="nextTo"/>
        <c:crossAx val="145242368"/>
        <c:crosses val="autoZero"/>
        <c:auto val="1"/>
        <c:lblAlgn val="ctr"/>
        <c:lblOffset val="100"/>
      </c:catAx>
      <c:valAx>
        <c:axId val="145242368"/>
        <c:scaling>
          <c:orientation val="minMax"/>
        </c:scaling>
        <c:axPos val="l"/>
        <c:majorGridlines/>
        <c:numFmt formatCode="General" sourceLinked="1"/>
        <c:tickLblPos val="nextTo"/>
        <c:crossAx val="145240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60104364954092"/>
          <c:y val="7.3324844260360247E-2"/>
          <c:w val="0.46037839148294329"/>
          <c:h val="0.27245595306451997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Existing Load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5L-2</c:v>
                </c:pt>
                <c:pt idx="4">
                  <c:v>9L-4</c:v>
                </c:pt>
                <c:pt idx="5">
                  <c:v>9L-7</c:v>
                </c:pt>
                <c:pt idx="6">
                  <c:v>9L-9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87</c:v>
                </c:pt>
                <c:pt idx="1">
                  <c:v>54</c:v>
                </c:pt>
                <c:pt idx="2">
                  <c:v>67</c:v>
                </c:pt>
                <c:pt idx="3">
                  <c:v>68</c:v>
                </c:pt>
                <c:pt idx="4">
                  <c:v>30</c:v>
                </c:pt>
                <c:pt idx="5">
                  <c:v>35</c:v>
                </c:pt>
                <c:pt idx="6">
                  <c:v>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Energy Efficient Load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5L-2</c:v>
                </c:pt>
                <c:pt idx="4">
                  <c:v>9L-4</c:v>
                </c:pt>
                <c:pt idx="5">
                  <c:v>9L-7</c:v>
                </c:pt>
                <c:pt idx="6">
                  <c:v>9L-9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</c:v>
                </c:pt>
                <c:pt idx="1">
                  <c:v>27</c:v>
                </c:pt>
                <c:pt idx="2">
                  <c:v>49</c:v>
                </c:pt>
                <c:pt idx="3">
                  <c:v>34</c:v>
                </c:pt>
                <c:pt idx="4">
                  <c:v>20</c:v>
                </c:pt>
                <c:pt idx="5">
                  <c:v>28</c:v>
                </c:pt>
                <c:pt idx="6">
                  <c:v>15</c:v>
                </c:pt>
              </c:numCache>
            </c:numRef>
          </c:val>
        </c:ser>
        <c:axId val="146029184"/>
        <c:axId val="146035072"/>
      </c:barChart>
      <c:catAx>
        <c:axId val="146029184"/>
        <c:scaling>
          <c:orientation val="minMax"/>
        </c:scaling>
        <c:axPos val="b"/>
        <c:tickLblPos val="nextTo"/>
        <c:crossAx val="146035072"/>
        <c:crosses val="autoZero"/>
        <c:auto val="1"/>
        <c:lblAlgn val="ctr"/>
        <c:lblOffset val="100"/>
      </c:catAx>
      <c:valAx>
        <c:axId val="146035072"/>
        <c:scaling>
          <c:orientation val="minMax"/>
        </c:scaling>
        <c:axPos val="l"/>
        <c:majorGridlines/>
        <c:numFmt formatCode="General" sourceLinked="1"/>
        <c:tickLblPos val="nextTo"/>
        <c:crossAx val="146029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958278189495451"/>
          <c:y val="0.28181640807254804"/>
          <c:w val="0.25879152780107623"/>
          <c:h val="0.19934849551666536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2"/>
  <c:chart>
    <c:plotArea>
      <c:layout>
        <c:manualLayout>
          <c:layoutTarget val="inner"/>
          <c:xMode val="edge"/>
          <c:yMode val="edge"/>
          <c:x val="0.10540597492285403"/>
          <c:y val="6.6614501312335969E-2"/>
          <c:w val="0.39666775690242068"/>
          <c:h val="0.7264028871391076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Exising Feeders</c:v>
                </c:pt>
              </c:strCache>
            </c:strRef>
          </c:tx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7007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Downsized Feeders</c:v>
                </c:pt>
              </c:strCache>
            </c:strRef>
          </c:tx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4651</c:v>
                </c:pt>
              </c:numCache>
            </c:numRef>
          </c:val>
        </c:ser>
        <c:axId val="146110336"/>
        <c:axId val="146111872"/>
      </c:barChart>
      <c:catAx>
        <c:axId val="146110336"/>
        <c:scaling>
          <c:orientation val="minMax"/>
        </c:scaling>
        <c:axPos val="b"/>
        <c:numFmt formatCode="General" sourceLinked="1"/>
        <c:tickLblPos val="nextTo"/>
        <c:crossAx val="146111872"/>
        <c:crosses val="autoZero"/>
        <c:auto val="1"/>
        <c:lblAlgn val="ctr"/>
        <c:lblOffset val="100"/>
      </c:catAx>
      <c:valAx>
        <c:axId val="146111872"/>
        <c:scaling>
          <c:orientation val="minMax"/>
        </c:scaling>
        <c:axPos val="l"/>
        <c:majorGridlines/>
        <c:numFmt formatCode="General" sourceLinked="1"/>
        <c:tickLblPos val="nextTo"/>
        <c:crossAx val="146110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670099401059878"/>
          <c:y val="6.115055998805595E-2"/>
          <c:w val="0.27299727354876907"/>
          <c:h val="0.15947545938022431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 sz="1200">
                <a:latin typeface="+mj-lt"/>
              </a:defRPr>
            </a:pPr>
            <a:r>
              <a:rPr lang="en-US" sz="1200">
                <a:latin typeface="+mj-lt"/>
              </a:rPr>
              <a:t>Comparison of the Actual and Optimum Reverberation Times </a:t>
            </a:r>
          </a:p>
        </c:rich>
      </c:tx>
      <c:layout>
        <c:manualLayout>
          <c:xMode val="edge"/>
          <c:yMode val="edge"/>
          <c:x val="0.1478500923019474"/>
          <c:y val="0.13924222019392968"/>
        </c:manualLayout>
      </c:layout>
    </c:title>
    <c:plotArea>
      <c:layout>
        <c:manualLayout>
          <c:layoutTarget val="inner"/>
          <c:xMode val="edge"/>
          <c:yMode val="edge"/>
          <c:x val="0.18133380555678541"/>
          <c:y val="0.23941577032252129"/>
          <c:w val="0.7440019375050535"/>
          <c:h val="0.5201277914830692"/>
        </c:manualLayout>
      </c:layout>
      <c:scatterChart>
        <c:scatterStyle val="lineMarker"/>
        <c:ser>
          <c:idx val="0"/>
          <c:order val="0"/>
          <c:tx>
            <c:v>Actual</c:v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2.938566889665108E-2"/>
                  <c:y val="5.5941503247053465E-2"/>
                </c:manualLayout>
              </c:layout>
              <c:dLblPos val="r"/>
              <c:showSerNam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SerName val="1"/>
          </c:dLbls>
          <c:xVal>
            <c:numRef>
              <c:f>Sheet1!$E$3:$G$3</c:f>
              <c:numCache>
                <c:formatCode>General</c:formatCode>
                <c:ptCount val="3"/>
                <c:pt idx="0">
                  <c:v>125</c:v>
                </c:pt>
                <c:pt idx="1">
                  <c:v>500</c:v>
                </c:pt>
                <c:pt idx="2">
                  <c:v>4000</c:v>
                </c:pt>
              </c:numCache>
            </c:numRef>
          </c:xVal>
          <c:yVal>
            <c:numRef>
              <c:f>Sheet1!$E$96:$G$96</c:f>
              <c:numCache>
                <c:formatCode>0.00</c:formatCode>
                <c:ptCount val="3"/>
                <c:pt idx="0">
                  <c:v>2.2300253704452682</c:v>
                </c:pt>
                <c:pt idx="1">
                  <c:v>1.5816100346832878</c:v>
                </c:pt>
                <c:pt idx="2">
                  <c:v>0.99917627677100496</c:v>
                </c:pt>
              </c:numCache>
            </c:numRef>
          </c:yVal>
        </c:ser>
        <c:ser>
          <c:idx val="1"/>
          <c:order val="1"/>
          <c:tx>
            <c:v>Optimum</c:v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6.1385747834152342E-2"/>
                  <c:y val="-2.6831402172289846E-2"/>
                </c:manualLayout>
              </c:layout>
              <c:dLblPos val="r"/>
              <c:showSerNam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SerName val="1"/>
          </c:dLbls>
          <c:xVal>
            <c:numRef>
              <c:f>Sheet1!$E$3:$G$3</c:f>
              <c:numCache>
                <c:formatCode>General</c:formatCode>
                <c:ptCount val="3"/>
                <c:pt idx="0">
                  <c:v>125</c:v>
                </c:pt>
                <c:pt idx="1">
                  <c:v>500</c:v>
                </c:pt>
                <c:pt idx="2">
                  <c:v>4000</c:v>
                </c:pt>
              </c:numCache>
            </c:numRef>
          </c:xVal>
          <c:yVal>
            <c:numRef>
              <c:f>Sheet1!$E$97:$G$97</c:f>
              <c:numCache>
                <c:formatCode>General</c:formatCode>
                <c:ptCount val="3"/>
                <c:pt idx="0">
                  <c:v>2.21</c:v>
                </c:pt>
                <c:pt idx="1">
                  <c:v>1.7000000000000006</c:v>
                </c:pt>
                <c:pt idx="2">
                  <c:v>1.36</c:v>
                </c:pt>
              </c:numCache>
            </c:numRef>
          </c:yVal>
        </c:ser>
        <c:axId val="109764992"/>
        <c:axId val="109766912"/>
      </c:scatterChart>
      <c:valAx>
        <c:axId val="109764992"/>
        <c:scaling>
          <c:orientation val="minMax"/>
          <c:max val="4000"/>
          <c:min val="125"/>
        </c:scaling>
        <c:axPos val="b"/>
        <c:title>
          <c:tx>
            <c:rich>
              <a:bodyPr/>
              <a:lstStyle/>
              <a:p>
                <a:pPr>
                  <a:defRPr>
                    <a:latin typeface="+mj-lt"/>
                  </a:defRPr>
                </a:pPr>
                <a:r>
                  <a:rPr lang="en-US">
                    <a:latin typeface="+mj-lt"/>
                  </a:rPr>
                  <a:t>Frequency (Hz)</a:t>
                </a:r>
              </a:p>
            </c:rich>
          </c:tx>
          <c:layout>
            <c:manualLayout>
              <c:xMode val="edge"/>
              <c:yMode val="edge"/>
              <c:x val="0.43733447222519106"/>
              <c:y val="0.86259702744258226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109766912"/>
        <c:crossesAt val="0.2"/>
        <c:crossBetween val="midCat"/>
      </c:valAx>
      <c:valAx>
        <c:axId val="109766912"/>
        <c:scaling>
          <c:orientation val="minMax"/>
          <c:min val="0.2"/>
        </c:scaling>
        <c:axPos val="l"/>
        <c:title>
          <c:tx>
            <c:rich>
              <a:bodyPr/>
              <a:lstStyle/>
              <a:p>
                <a:pPr>
                  <a:defRPr>
                    <a:latin typeface="+mj-lt"/>
                  </a:defRPr>
                </a:pPr>
                <a:r>
                  <a:rPr lang="en-US">
                    <a:latin typeface="+mj-lt"/>
                  </a:rPr>
                  <a:t>RT (sec)</a:t>
                </a:r>
              </a:p>
            </c:rich>
          </c:tx>
          <c:layout>
            <c:manualLayout>
              <c:xMode val="edge"/>
              <c:yMode val="edge"/>
              <c:x val="7.4348369503034334E-2"/>
              <c:y val="0.42940614572695557"/>
            </c:manualLayout>
          </c:layout>
        </c:title>
        <c:numFmt formatCode="0.00" sourceLinked="1"/>
        <c:tickLblPos val="nextTo"/>
        <c:txPr>
          <a:bodyPr rot="0" vert="horz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109764992"/>
        <c:crosses val="autoZero"/>
        <c:crossBetween val="midCat"/>
      </c:valAx>
    </c:plotArea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 sz="1200"/>
            </a:pPr>
            <a:r>
              <a:rPr lang="en-US" sz="1200">
                <a:latin typeface="+mj-lt"/>
              </a:rPr>
              <a:t>Comparison of the Actual and Optimum Reverberation Times </a:t>
            </a:r>
          </a:p>
        </c:rich>
      </c:tx>
      <c:layout>
        <c:manualLayout>
          <c:xMode val="edge"/>
          <c:yMode val="edge"/>
          <c:x val="0.14729094117864033"/>
          <c:y val="0.15606574612882279"/>
        </c:manualLayout>
      </c:layout>
    </c:title>
    <c:plotArea>
      <c:layout>
        <c:manualLayout>
          <c:layoutTarget val="inner"/>
          <c:xMode val="edge"/>
          <c:yMode val="edge"/>
          <c:x val="0.18133380555678541"/>
          <c:y val="0.2541335813117056"/>
          <c:w val="0.7440019375050535"/>
          <c:h val="0.50540992431216858"/>
        </c:manualLayout>
      </c:layout>
      <c:scatterChart>
        <c:scatterStyle val="lineMarker"/>
        <c:ser>
          <c:idx val="0"/>
          <c:order val="0"/>
          <c:tx>
            <c:v>Actual</c:v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2.9385622487438298E-2"/>
                  <c:y val="-3.8006185922184146E-2"/>
                </c:manualLayout>
              </c:layout>
              <c:dLblPos val="r"/>
              <c:showSerNam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SerName val="1"/>
          </c:dLbls>
          <c:xVal>
            <c:numRef>
              <c:f>Sheet1!$E$3:$G$3</c:f>
              <c:numCache>
                <c:formatCode>General</c:formatCode>
                <c:ptCount val="3"/>
                <c:pt idx="0">
                  <c:v>125</c:v>
                </c:pt>
                <c:pt idx="1">
                  <c:v>500</c:v>
                </c:pt>
                <c:pt idx="2">
                  <c:v>4000</c:v>
                </c:pt>
              </c:numCache>
            </c:numRef>
          </c:xVal>
          <c:yVal>
            <c:numRef>
              <c:f>Sheet1!$E$41:$G$41</c:f>
              <c:numCache>
                <c:formatCode>0.00</c:formatCode>
                <c:ptCount val="3"/>
                <c:pt idx="0">
                  <c:v>1.9320824440126163</c:v>
                </c:pt>
                <c:pt idx="1">
                  <c:v>0.84897010757354197</c:v>
                </c:pt>
                <c:pt idx="2">
                  <c:v>0.65173707003084114</c:v>
                </c:pt>
              </c:numCache>
            </c:numRef>
          </c:yVal>
        </c:ser>
        <c:ser>
          <c:idx val="1"/>
          <c:order val="1"/>
          <c:tx>
            <c:v>Optimum</c:v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6.1385705820988616E-2"/>
                  <c:y val="-3.7671538178194505E-2"/>
                </c:manualLayout>
              </c:layout>
              <c:dLblPos val="r"/>
              <c:showSerNam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SerName val="1"/>
          </c:dLbls>
          <c:xVal>
            <c:numRef>
              <c:f>Sheet1!$E$3:$G$3</c:f>
              <c:numCache>
                <c:formatCode>General</c:formatCode>
                <c:ptCount val="3"/>
                <c:pt idx="0">
                  <c:v>125</c:v>
                </c:pt>
                <c:pt idx="1">
                  <c:v>500</c:v>
                </c:pt>
                <c:pt idx="2">
                  <c:v>4000</c:v>
                </c:pt>
              </c:numCache>
            </c:numRef>
          </c:xVal>
          <c:yVal>
            <c:numRef>
              <c:f>Sheet1!$E$42:$G$42</c:f>
              <c:numCache>
                <c:formatCode>General</c:formatCode>
                <c:ptCount val="3"/>
                <c:pt idx="0">
                  <c:v>2.21</c:v>
                </c:pt>
                <c:pt idx="1">
                  <c:v>1.7</c:v>
                </c:pt>
                <c:pt idx="2">
                  <c:v>1.36</c:v>
                </c:pt>
              </c:numCache>
            </c:numRef>
          </c:yVal>
        </c:ser>
        <c:axId val="111141632"/>
        <c:axId val="111143552"/>
      </c:scatterChart>
      <c:valAx>
        <c:axId val="111141632"/>
        <c:scaling>
          <c:orientation val="minMax"/>
          <c:max val="4000"/>
          <c:min val="125"/>
        </c:scaling>
        <c:axPos val="b"/>
        <c:title>
          <c:tx>
            <c:rich>
              <a:bodyPr/>
              <a:lstStyle/>
              <a:p>
                <a:pPr>
                  <a:defRPr>
                    <a:latin typeface="+mj-lt"/>
                  </a:defRPr>
                </a:pPr>
                <a:r>
                  <a:rPr lang="en-US">
                    <a:latin typeface="+mj-lt"/>
                  </a:rPr>
                  <a:t>Frequency (Hz)</a:t>
                </a:r>
              </a:p>
            </c:rich>
          </c:tx>
          <c:layout>
            <c:manualLayout>
              <c:xMode val="edge"/>
              <c:yMode val="edge"/>
              <c:x val="0.43733447222519106"/>
              <c:y val="0.86259702744258226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111143552"/>
        <c:crossesAt val="0.2"/>
        <c:crossBetween val="midCat"/>
      </c:valAx>
      <c:valAx>
        <c:axId val="111143552"/>
        <c:scaling>
          <c:orientation val="minMax"/>
          <c:min val="0.2"/>
        </c:scaling>
        <c:axPos val="l"/>
        <c:title>
          <c:tx>
            <c:rich>
              <a:bodyPr/>
              <a:lstStyle/>
              <a:p>
                <a:pPr>
                  <a:defRPr>
                    <a:latin typeface="+mj-lt"/>
                  </a:defRPr>
                </a:pPr>
                <a:r>
                  <a:rPr lang="en-US">
                    <a:latin typeface="+mj-lt"/>
                  </a:rPr>
                  <a:t>RT (sec)</a:t>
                </a:r>
              </a:p>
            </c:rich>
          </c:tx>
          <c:layout>
            <c:manualLayout>
              <c:xMode val="edge"/>
              <c:yMode val="edge"/>
              <c:x val="6.5364324856042474E-2"/>
              <c:y val="0.42366491544759682"/>
            </c:manualLayout>
          </c:layout>
        </c:title>
        <c:numFmt formatCode="0.00" sourceLinked="1"/>
        <c:tickLblPos val="nextTo"/>
        <c:txPr>
          <a:bodyPr rot="0" vert="horz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111141632"/>
        <c:crosses val="autoZero"/>
        <c:crossBetween val="midCat"/>
      </c:valAx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B9233-CFF2-4645-802B-E7AF6AFDB7BD}" type="doc">
      <dgm:prSet loTypeId="urn:microsoft.com/office/officeart/2005/8/layout/hierarchy2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00D90CC5-90BB-4128-AF23-B8E001AFC91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Jan 21 </a:t>
          </a:r>
          <a:r>
            <a:rPr lang="en-US" dirty="0" err="1" smtClean="0">
              <a:solidFill>
                <a:schemeClr val="tx1"/>
              </a:solidFill>
            </a:rPr>
            <a:t>st</a:t>
          </a:r>
          <a:endParaRPr lang="en-US" dirty="0">
            <a:solidFill>
              <a:schemeClr val="tx1"/>
            </a:solidFill>
          </a:endParaRPr>
        </a:p>
      </dgm:t>
    </dgm:pt>
    <dgm:pt modelId="{2D185BCA-6C3B-4BA8-BCF1-5C34D8891723}" type="parTrans" cxnId="{69B67A84-D86D-4ACE-8FEB-FD1FE139E7B9}">
      <dgm:prSet/>
      <dgm:spPr/>
      <dgm:t>
        <a:bodyPr/>
        <a:lstStyle/>
        <a:p>
          <a:endParaRPr lang="en-US"/>
        </a:p>
      </dgm:t>
    </dgm:pt>
    <dgm:pt modelId="{5741D626-BCC9-47B8-98F3-C4478C480501}" type="sibTrans" cxnId="{69B67A84-D86D-4ACE-8FEB-FD1FE139E7B9}">
      <dgm:prSet/>
      <dgm:spPr/>
      <dgm:t>
        <a:bodyPr/>
        <a:lstStyle/>
        <a:p>
          <a:endParaRPr lang="en-US"/>
        </a:p>
      </dgm:t>
    </dgm:pt>
    <dgm:pt modelId="{D1D17B7D-F537-41C6-8F84-298252A992A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Clear sky</a:t>
          </a:r>
          <a:endParaRPr lang="en-US" dirty="0">
            <a:solidFill>
              <a:schemeClr val="tx1"/>
            </a:solidFill>
          </a:endParaRPr>
        </a:p>
      </dgm:t>
    </dgm:pt>
    <dgm:pt modelId="{B5D1983D-FBF4-4F64-8D13-80451180A276}" type="parTrans" cxnId="{5ABC826D-D01B-46FE-9E3A-F9648935DA8B}">
      <dgm:prSet/>
      <dgm:spPr/>
      <dgm:t>
        <a:bodyPr/>
        <a:lstStyle/>
        <a:p>
          <a:endParaRPr lang="en-US"/>
        </a:p>
      </dgm:t>
    </dgm:pt>
    <dgm:pt modelId="{3466F2FE-2A6E-4B27-A4C4-3D7F24F13F2B}" type="sibTrans" cxnId="{5ABC826D-D01B-46FE-9E3A-F9648935DA8B}">
      <dgm:prSet/>
      <dgm:spPr/>
      <dgm:t>
        <a:bodyPr/>
        <a:lstStyle/>
        <a:p>
          <a:endParaRPr lang="en-US"/>
        </a:p>
      </dgm:t>
    </dgm:pt>
    <dgm:pt modelId="{C7DBE21D-1B81-44AE-B3B0-A4E4CDFD330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 Row Dimming</a:t>
          </a:r>
          <a:endParaRPr lang="en-US" dirty="0">
            <a:solidFill>
              <a:schemeClr val="tx1"/>
            </a:solidFill>
          </a:endParaRPr>
        </a:p>
      </dgm:t>
    </dgm:pt>
    <dgm:pt modelId="{E5FF81E2-8A56-46C7-B183-88BCC98AFFD6}" type="parTrans" cxnId="{CC27B983-FA64-450F-AE42-CC85A6548264}">
      <dgm:prSet/>
      <dgm:spPr/>
      <dgm:t>
        <a:bodyPr/>
        <a:lstStyle/>
        <a:p>
          <a:endParaRPr lang="en-US"/>
        </a:p>
      </dgm:t>
    </dgm:pt>
    <dgm:pt modelId="{8DC7C6AE-A19E-4688-9C46-EFC9C1CA52A0}" type="sibTrans" cxnId="{CC27B983-FA64-450F-AE42-CC85A6548264}">
      <dgm:prSet/>
      <dgm:spPr/>
      <dgm:t>
        <a:bodyPr/>
        <a:lstStyle/>
        <a:p>
          <a:endParaRPr lang="en-US"/>
        </a:p>
      </dgm:t>
    </dgm:pt>
    <dgm:pt modelId="{EAB67F55-C37D-470A-B12C-892FB536391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 Rows Dimming</a:t>
          </a:r>
          <a:endParaRPr lang="en-US" dirty="0">
            <a:solidFill>
              <a:schemeClr val="tx1"/>
            </a:solidFill>
          </a:endParaRPr>
        </a:p>
      </dgm:t>
    </dgm:pt>
    <dgm:pt modelId="{1BF04E26-3DA1-47F3-9C32-CA15D9C5819A}" type="parTrans" cxnId="{8F912802-6C23-48C8-BBD5-AFFB491773D1}">
      <dgm:prSet/>
      <dgm:spPr/>
      <dgm:t>
        <a:bodyPr/>
        <a:lstStyle/>
        <a:p>
          <a:endParaRPr lang="en-US"/>
        </a:p>
      </dgm:t>
    </dgm:pt>
    <dgm:pt modelId="{0E1F5EC1-1B8F-4A85-B82A-286B4C05EB31}" type="sibTrans" cxnId="{8F912802-6C23-48C8-BBD5-AFFB491773D1}">
      <dgm:prSet/>
      <dgm:spPr/>
      <dgm:t>
        <a:bodyPr/>
        <a:lstStyle/>
        <a:p>
          <a:endParaRPr lang="en-US"/>
        </a:p>
      </dgm:t>
    </dgm:pt>
    <dgm:pt modelId="{917F028D-0595-4E3E-9CF8-3CDEB2DB13E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Overcast</a:t>
          </a:r>
          <a:endParaRPr lang="en-US" dirty="0">
            <a:solidFill>
              <a:schemeClr val="tx1"/>
            </a:solidFill>
          </a:endParaRPr>
        </a:p>
      </dgm:t>
    </dgm:pt>
    <dgm:pt modelId="{3EDAC150-BC50-4A38-A14E-8C75A6BDF647}" type="parTrans" cxnId="{73D5B53A-3234-4294-9DF1-72F07312732A}">
      <dgm:prSet/>
      <dgm:spPr/>
      <dgm:t>
        <a:bodyPr/>
        <a:lstStyle/>
        <a:p>
          <a:endParaRPr lang="en-US"/>
        </a:p>
      </dgm:t>
    </dgm:pt>
    <dgm:pt modelId="{35DF41CF-34BD-4AD7-92C1-C1306B416109}" type="sibTrans" cxnId="{73D5B53A-3234-4294-9DF1-72F07312732A}">
      <dgm:prSet/>
      <dgm:spPr/>
      <dgm:t>
        <a:bodyPr/>
        <a:lstStyle/>
        <a:p>
          <a:endParaRPr lang="en-US"/>
        </a:p>
      </dgm:t>
    </dgm:pt>
    <dgm:pt modelId="{1D6D1C48-EF86-4F62-8280-83BE862291F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 Row Dimming</a:t>
          </a:r>
          <a:endParaRPr lang="en-US" dirty="0">
            <a:solidFill>
              <a:schemeClr val="tx1"/>
            </a:solidFill>
          </a:endParaRPr>
        </a:p>
      </dgm:t>
    </dgm:pt>
    <dgm:pt modelId="{025AB512-9125-4DD7-A001-F46F72616C2F}" type="parTrans" cxnId="{31928C44-393D-4E11-A2A2-96B355B668B0}">
      <dgm:prSet/>
      <dgm:spPr/>
      <dgm:t>
        <a:bodyPr/>
        <a:lstStyle/>
        <a:p>
          <a:endParaRPr lang="en-US"/>
        </a:p>
      </dgm:t>
    </dgm:pt>
    <dgm:pt modelId="{9CBC4041-F2B0-4C36-9524-6E94DC52B950}" type="sibTrans" cxnId="{31928C44-393D-4E11-A2A2-96B355B668B0}">
      <dgm:prSet/>
      <dgm:spPr/>
      <dgm:t>
        <a:bodyPr/>
        <a:lstStyle/>
        <a:p>
          <a:endParaRPr lang="en-US"/>
        </a:p>
      </dgm:t>
    </dgm:pt>
    <dgm:pt modelId="{834D460A-B4B0-4B18-ACF2-5476642D3605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 Rows Dimming</a:t>
          </a:r>
          <a:endParaRPr lang="en-US" dirty="0">
            <a:solidFill>
              <a:schemeClr val="tx1"/>
            </a:solidFill>
          </a:endParaRPr>
        </a:p>
      </dgm:t>
    </dgm:pt>
    <dgm:pt modelId="{9AB9F8D7-1F61-4C4E-8E79-A771FFB7C47B}" type="parTrans" cxnId="{82EAFDDA-5F2A-405B-B03A-A67C0901EBCB}">
      <dgm:prSet/>
      <dgm:spPr/>
      <dgm:t>
        <a:bodyPr/>
        <a:lstStyle/>
        <a:p>
          <a:endParaRPr lang="en-US"/>
        </a:p>
      </dgm:t>
    </dgm:pt>
    <dgm:pt modelId="{979DAB51-47D5-48C7-943D-67E3A34487C5}" type="sibTrans" cxnId="{82EAFDDA-5F2A-405B-B03A-A67C0901EBCB}">
      <dgm:prSet/>
      <dgm:spPr/>
      <dgm:t>
        <a:bodyPr/>
        <a:lstStyle/>
        <a:p>
          <a:endParaRPr lang="en-US"/>
        </a:p>
      </dgm:t>
    </dgm:pt>
    <dgm:pt modelId="{691B7D34-25A7-4DB4-83C3-3AD1F61F4F55}" type="pres">
      <dgm:prSet presAssocID="{93AB9233-CFF2-4645-802B-E7AF6AFDB7B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FF8E77-5CEA-4426-9239-312A9720A94C}" type="pres">
      <dgm:prSet presAssocID="{00D90CC5-90BB-4128-AF23-B8E001AFC91B}" presName="root1" presStyleCnt="0"/>
      <dgm:spPr/>
    </dgm:pt>
    <dgm:pt modelId="{03357EB9-463C-4DAD-A552-75D39F96ED23}" type="pres">
      <dgm:prSet presAssocID="{00D90CC5-90BB-4128-AF23-B8E001AFC91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928F2D-D7DE-49BE-BC15-FA1D21AF76F6}" type="pres">
      <dgm:prSet presAssocID="{00D90CC5-90BB-4128-AF23-B8E001AFC91B}" presName="level2hierChild" presStyleCnt="0"/>
      <dgm:spPr/>
    </dgm:pt>
    <dgm:pt modelId="{7A2C9668-D43E-4AD7-97BC-F55E11539C2B}" type="pres">
      <dgm:prSet presAssocID="{B5D1983D-FBF4-4F64-8D13-80451180A27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05D6A5B-37E0-4BB7-9573-9B627A12B16B}" type="pres">
      <dgm:prSet presAssocID="{B5D1983D-FBF4-4F64-8D13-80451180A27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0DE93829-F923-40BD-9D72-087976A60B97}" type="pres">
      <dgm:prSet presAssocID="{D1D17B7D-F537-41C6-8F84-298252A992A7}" presName="root2" presStyleCnt="0"/>
      <dgm:spPr/>
    </dgm:pt>
    <dgm:pt modelId="{9E74B418-1D82-4A47-A55D-86B1028E7E3D}" type="pres">
      <dgm:prSet presAssocID="{D1D17B7D-F537-41C6-8F84-298252A992A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B16A7C-EB84-44D2-96BC-F825424B44F2}" type="pres">
      <dgm:prSet presAssocID="{D1D17B7D-F537-41C6-8F84-298252A992A7}" presName="level3hierChild" presStyleCnt="0"/>
      <dgm:spPr/>
    </dgm:pt>
    <dgm:pt modelId="{0B949934-A5A9-49B9-B373-CC537AED3237}" type="pres">
      <dgm:prSet presAssocID="{E5FF81E2-8A56-46C7-B183-88BCC98AFFD6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639C394E-C521-4656-B788-E97797E30F8A}" type="pres">
      <dgm:prSet presAssocID="{E5FF81E2-8A56-46C7-B183-88BCC98AFFD6}" presName="connTx" presStyleLbl="parChTrans1D3" presStyleIdx="0" presStyleCnt="4"/>
      <dgm:spPr/>
      <dgm:t>
        <a:bodyPr/>
        <a:lstStyle/>
        <a:p>
          <a:endParaRPr lang="en-US"/>
        </a:p>
      </dgm:t>
    </dgm:pt>
    <dgm:pt modelId="{487A7F2F-AE2C-453F-8E66-32D7085BB85D}" type="pres">
      <dgm:prSet presAssocID="{C7DBE21D-1B81-44AE-B3B0-A4E4CDFD3303}" presName="root2" presStyleCnt="0"/>
      <dgm:spPr/>
    </dgm:pt>
    <dgm:pt modelId="{7C271C1E-0291-4CA6-9687-0F269E3BFBB5}" type="pres">
      <dgm:prSet presAssocID="{C7DBE21D-1B81-44AE-B3B0-A4E4CDFD3303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4594A4-F957-4B8A-8949-203A997388AB}" type="pres">
      <dgm:prSet presAssocID="{C7DBE21D-1B81-44AE-B3B0-A4E4CDFD3303}" presName="level3hierChild" presStyleCnt="0"/>
      <dgm:spPr/>
    </dgm:pt>
    <dgm:pt modelId="{6E13BA7C-92D0-4D62-92BF-456E86E34E89}" type="pres">
      <dgm:prSet presAssocID="{1BF04E26-3DA1-47F3-9C32-CA15D9C5819A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2ECC5307-C8FC-4B52-9B06-42DE5EAC6971}" type="pres">
      <dgm:prSet presAssocID="{1BF04E26-3DA1-47F3-9C32-CA15D9C5819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51AF83E5-481C-48E5-882C-9ADBD2C94062}" type="pres">
      <dgm:prSet presAssocID="{EAB67F55-C37D-470A-B12C-892FB5363918}" presName="root2" presStyleCnt="0"/>
      <dgm:spPr/>
    </dgm:pt>
    <dgm:pt modelId="{4A66144A-3344-4D4B-8F11-78A0C7566A63}" type="pres">
      <dgm:prSet presAssocID="{EAB67F55-C37D-470A-B12C-892FB5363918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A63A58-4648-41A7-B555-199A15A259B2}" type="pres">
      <dgm:prSet presAssocID="{EAB67F55-C37D-470A-B12C-892FB5363918}" presName="level3hierChild" presStyleCnt="0"/>
      <dgm:spPr/>
    </dgm:pt>
    <dgm:pt modelId="{9EB29E76-C2B2-4F81-9340-ACF8C1E5BC07}" type="pres">
      <dgm:prSet presAssocID="{3EDAC150-BC50-4A38-A14E-8C75A6BDF647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B3EFFBF6-7B50-4B1F-9E5C-507EAE7AE19B}" type="pres">
      <dgm:prSet presAssocID="{3EDAC150-BC50-4A38-A14E-8C75A6BDF647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97ADCB-C30E-4AF7-A2D0-9C785F2C3CBC}" type="pres">
      <dgm:prSet presAssocID="{917F028D-0595-4E3E-9CF8-3CDEB2DB13EB}" presName="root2" presStyleCnt="0"/>
      <dgm:spPr/>
    </dgm:pt>
    <dgm:pt modelId="{2083719E-5858-4C69-9238-B825A3DF053D}" type="pres">
      <dgm:prSet presAssocID="{917F028D-0595-4E3E-9CF8-3CDEB2DB13E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B3A283-9B77-4770-9937-FE57BD073B5F}" type="pres">
      <dgm:prSet presAssocID="{917F028D-0595-4E3E-9CF8-3CDEB2DB13EB}" presName="level3hierChild" presStyleCnt="0"/>
      <dgm:spPr/>
    </dgm:pt>
    <dgm:pt modelId="{CEB17570-9C55-4D06-9DD2-47723AC4786C}" type="pres">
      <dgm:prSet presAssocID="{025AB512-9125-4DD7-A001-F46F72616C2F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164D34B7-6EE0-4204-AB71-4CEFEC412B03}" type="pres">
      <dgm:prSet presAssocID="{025AB512-9125-4DD7-A001-F46F72616C2F}" presName="connTx" presStyleLbl="parChTrans1D3" presStyleIdx="2" presStyleCnt="4"/>
      <dgm:spPr/>
      <dgm:t>
        <a:bodyPr/>
        <a:lstStyle/>
        <a:p>
          <a:endParaRPr lang="en-US"/>
        </a:p>
      </dgm:t>
    </dgm:pt>
    <dgm:pt modelId="{9E91F405-19E8-4CAE-B42B-05C31A603F37}" type="pres">
      <dgm:prSet presAssocID="{1D6D1C48-EF86-4F62-8280-83BE862291F1}" presName="root2" presStyleCnt="0"/>
      <dgm:spPr/>
    </dgm:pt>
    <dgm:pt modelId="{FD2852D6-4662-45D4-B10B-842377186D9A}" type="pres">
      <dgm:prSet presAssocID="{1D6D1C48-EF86-4F62-8280-83BE862291F1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0282E5-0AB5-43FE-8D04-9FF84E60FBF3}" type="pres">
      <dgm:prSet presAssocID="{1D6D1C48-EF86-4F62-8280-83BE862291F1}" presName="level3hierChild" presStyleCnt="0"/>
      <dgm:spPr/>
    </dgm:pt>
    <dgm:pt modelId="{B0FE724D-DA2E-4856-A127-655782913B7F}" type="pres">
      <dgm:prSet presAssocID="{9AB9F8D7-1F61-4C4E-8E79-A771FFB7C47B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4FE7441D-8A65-46B3-97FD-34B6E577067E}" type="pres">
      <dgm:prSet presAssocID="{9AB9F8D7-1F61-4C4E-8E79-A771FFB7C47B}" presName="connTx" presStyleLbl="parChTrans1D3" presStyleIdx="3" presStyleCnt="4"/>
      <dgm:spPr/>
      <dgm:t>
        <a:bodyPr/>
        <a:lstStyle/>
        <a:p>
          <a:endParaRPr lang="en-US"/>
        </a:p>
      </dgm:t>
    </dgm:pt>
    <dgm:pt modelId="{64D40C9F-404C-45EA-BEE0-5B7BE14E6E89}" type="pres">
      <dgm:prSet presAssocID="{834D460A-B4B0-4B18-ACF2-5476642D3605}" presName="root2" presStyleCnt="0"/>
      <dgm:spPr/>
    </dgm:pt>
    <dgm:pt modelId="{48BAB588-CD08-4F96-837D-A704D164E5CC}" type="pres">
      <dgm:prSet presAssocID="{834D460A-B4B0-4B18-ACF2-5476642D3605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2F1F4C-EA46-4677-9B1B-27359C0B58D4}" type="pres">
      <dgm:prSet presAssocID="{834D460A-B4B0-4B18-ACF2-5476642D3605}" presName="level3hierChild" presStyleCnt="0"/>
      <dgm:spPr/>
    </dgm:pt>
  </dgm:ptLst>
  <dgm:cxnLst>
    <dgm:cxn modelId="{82EAFDDA-5F2A-405B-B03A-A67C0901EBCB}" srcId="{917F028D-0595-4E3E-9CF8-3CDEB2DB13EB}" destId="{834D460A-B4B0-4B18-ACF2-5476642D3605}" srcOrd="1" destOrd="0" parTransId="{9AB9F8D7-1F61-4C4E-8E79-A771FFB7C47B}" sibTransId="{979DAB51-47D5-48C7-943D-67E3A34487C5}"/>
    <dgm:cxn modelId="{7880A6DE-1AAD-4D49-8A4F-D56BF1A993D8}" type="presOf" srcId="{9AB9F8D7-1F61-4C4E-8E79-A771FFB7C47B}" destId="{B0FE724D-DA2E-4856-A127-655782913B7F}" srcOrd="0" destOrd="0" presId="urn:microsoft.com/office/officeart/2005/8/layout/hierarchy2"/>
    <dgm:cxn modelId="{4E7DACB1-2289-49F0-8699-01FAD6E4EE43}" type="presOf" srcId="{B5D1983D-FBF4-4F64-8D13-80451180A276}" destId="{705D6A5B-37E0-4BB7-9573-9B627A12B16B}" srcOrd="1" destOrd="0" presId="urn:microsoft.com/office/officeart/2005/8/layout/hierarchy2"/>
    <dgm:cxn modelId="{65B380C3-350E-43F4-881D-F94F4B6135D4}" type="presOf" srcId="{E5FF81E2-8A56-46C7-B183-88BCC98AFFD6}" destId="{639C394E-C521-4656-B788-E97797E30F8A}" srcOrd="1" destOrd="0" presId="urn:microsoft.com/office/officeart/2005/8/layout/hierarchy2"/>
    <dgm:cxn modelId="{3DB04340-648E-4AEC-B9D6-AD27454E6F28}" type="presOf" srcId="{025AB512-9125-4DD7-A001-F46F72616C2F}" destId="{CEB17570-9C55-4D06-9DD2-47723AC4786C}" srcOrd="0" destOrd="0" presId="urn:microsoft.com/office/officeart/2005/8/layout/hierarchy2"/>
    <dgm:cxn modelId="{E8FB3D10-8077-4E79-816C-7D1AADFCD1CC}" type="presOf" srcId="{93AB9233-CFF2-4645-802B-E7AF6AFDB7BD}" destId="{691B7D34-25A7-4DB4-83C3-3AD1F61F4F55}" srcOrd="0" destOrd="0" presId="urn:microsoft.com/office/officeart/2005/8/layout/hierarchy2"/>
    <dgm:cxn modelId="{56A0568B-F3EE-4A01-A384-AD08BD4528F9}" type="presOf" srcId="{1D6D1C48-EF86-4F62-8280-83BE862291F1}" destId="{FD2852D6-4662-45D4-B10B-842377186D9A}" srcOrd="0" destOrd="0" presId="urn:microsoft.com/office/officeart/2005/8/layout/hierarchy2"/>
    <dgm:cxn modelId="{CC27B983-FA64-450F-AE42-CC85A6548264}" srcId="{D1D17B7D-F537-41C6-8F84-298252A992A7}" destId="{C7DBE21D-1B81-44AE-B3B0-A4E4CDFD3303}" srcOrd="0" destOrd="0" parTransId="{E5FF81E2-8A56-46C7-B183-88BCC98AFFD6}" sibTransId="{8DC7C6AE-A19E-4688-9C46-EFC9C1CA52A0}"/>
    <dgm:cxn modelId="{41CDE19F-5B86-4C4E-97FD-75B6B9BCC7EE}" type="presOf" srcId="{B5D1983D-FBF4-4F64-8D13-80451180A276}" destId="{7A2C9668-D43E-4AD7-97BC-F55E11539C2B}" srcOrd="0" destOrd="0" presId="urn:microsoft.com/office/officeart/2005/8/layout/hierarchy2"/>
    <dgm:cxn modelId="{A6F8AC4B-EDE2-473B-A48E-C051F3A74BA3}" type="presOf" srcId="{9AB9F8D7-1F61-4C4E-8E79-A771FFB7C47B}" destId="{4FE7441D-8A65-46B3-97FD-34B6E577067E}" srcOrd="1" destOrd="0" presId="urn:microsoft.com/office/officeart/2005/8/layout/hierarchy2"/>
    <dgm:cxn modelId="{8F912802-6C23-48C8-BBD5-AFFB491773D1}" srcId="{D1D17B7D-F537-41C6-8F84-298252A992A7}" destId="{EAB67F55-C37D-470A-B12C-892FB5363918}" srcOrd="1" destOrd="0" parTransId="{1BF04E26-3DA1-47F3-9C32-CA15D9C5819A}" sibTransId="{0E1F5EC1-1B8F-4A85-B82A-286B4C05EB31}"/>
    <dgm:cxn modelId="{31928C44-393D-4E11-A2A2-96B355B668B0}" srcId="{917F028D-0595-4E3E-9CF8-3CDEB2DB13EB}" destId="{1D6D1C48-EF86-4F62-8280-83BE862291F1}" srcOrd="0" destOrd="0" parTransId="{025AB512-9125-4DD7-A001-F46F72616C2F}" sibTransId="{9CBC4041-F2B0-4C36-9524-6E94DC52B950}"/>
    <dgm:cxn modelId="{D16F12AB-3140-4C2F-A060-CAFD2E868CB3}" type="presOf" srcId="{834D460A-B4B0-4B18-ACF2-5476642D3605}" destId="{48BAB588-CD08-4F96-837D-A704D164E5CC}" srcOrd="0" destOrd="0" presId="urn:microsoft.com/office/officeart/2005/8/layout/hierarchy2"/>
    <dgm:cxn modelId="{74887EEC-F622-407D-ABF8-1465373D4DDE}" type="presOf" srcId="{E5FF81E2-8A56-46C7-B183-88BCC98AFFD6}" destId="{0B949934-A5A9-49B9-B373-CC537AED3237}" srcOrd="0" destOrd="0" presId="urn:microsoft.com/office/officeart/2005/8/layout/hierarchy2"/>
    <dgm:cxn modelId="{11B5C386-93BE-4009-9999-78F5EEC5A3D1}" type="presOf" srcId="{025AB512-9125-4DD7-A001-F46F72616C2F}" destId="{164D34B7-6EE0-4204-AB71-4CEFEC412B03}" srcOrd="1" destOrd="0" presId="urn:microsoft.com/office/officeart/2005/8/layout/hierarchy2"/>
    <dgm:cxn modelId="{BC6928D7-1743-4100-852B-D6ED553AE8CD}" type="presOf" srcId="{D1D17B7D-F537-41C6-8F84-298252A992A7}" destId="{9E74B418-1D82-4A47-A55D-86B1028E7E3D}" srcOrd="0" destOrd="0" presId="urn:microsoft.com/office/officeart/2005/8/layout/hierarchy2"/>
    <dgm:cxn modelId="{0D7389A4-AC15-47D4-AA58-398E12DCDB7C}" type="presOf" srcId="{1BF04E26-3DA1-47F3-9C32-CA15D9C5819A}" destId="{6E13BA7C-92D0-4D62-92BF-456E86E34E89}" srcOrd="0" destOrd="0" presId="urn:microsoft.com/office/officeart/2005/8/layout/hierarchy2"/>
    <dgm:cxn modelId="{833B288B-B69A-4423-953B-719678FFD469}" type="presOf" srcId="{C7DBE21D-1B81-44AE-B3B0-A4E4CDFD3303}" destId="{7C271C1E-0291-4CA6-9687-0F269E3BFBB5}" srcOrd="0" destOrd="0" presId="urn:microsoft.com/office/officeart/2005/8/layout/hierarchy2"/>
    <dgm:cxn modelId="{73D5B53A-3234-4294-9DF1-72F07312732A}" srcId="{00D90CC5-90BB-4128-AF23-B8E001AFC91B}" destId="{917F028D-0595-4E3E-9CF8-3CDEB2DB13EB}" srcOrd="1" destOrd="0" parTransId="{3EDAC150-BC50-4A38-A14E-8C75A6BDF647}" sibTransId="{35DF41CF-34BD-4AD7-92C1-C1306B416109}"/>
    <dgm:cxn modelId="{713006F4-C0E3-4F38-84B4-0C4278C14DC8}" type="presOf" srcId="{00D90CC5-90BB-4128-AF23-B8E001AFC91B}" destId="{03357EB9-463C-4DAD-A552-75D39F96ED23}" srcOrd="0" destOrd="0" presId="urn:microsoft.com/office/officeart/2005/8/layout/hierarchy2"/>
    <dgm:cxn modelId="{02CA434D-62C2-4405-B54A-E46BB3ACF973}" type="presOf" srcId="{917F028D-0595-4E3E-9CF8-3CDEB2DB13EB}" destId="{2083719E-5858-4C69-9238-B825A3DF053D}" srcOrd="0" destOrd="0" presId="urn:microsoft.com/office/officeart/2005/8/layout/hierarchy2"/>
    <dgm:cxn modelId="{69B67A84-D86D-4ACE-8FEB-FD1FE139E7B9}" srcId="{93AB9233-CFF2-4645-802B-E7AF6AFDB7BD}" destId="{00D90CC5-90BB-4128-AF23-B8E001AFC91B}" srcOrd="0" destOrd="0" parTransId="{2D185BCA-6C3B-4BA8-BCF1-5C34D8891723}" sibTransId="{5741D626-BCC9-47B8-98F3-C4478C480501}"/>
    <dgm:cxn modelId="{99A245C5-7F65-41CC-942E-0954B591CE12}" type="presOf" srcId="{3EDAC150-BC50-4A38-A14E-8C75A6BDF647}" destId="{B3EFFBF6-7B50-4B1F-9E5C-507EAE7AE19B}" srcOrd="1" destOrd="0" presId="urn:microsoft.com/office/officeart/2005/8/layout/hierarchy2"/>
    <dgm:cxn modelId="{5ABC826D-D01B-46FE-9E3A-F9648935DA8B}" srcId="{00D90CC5-90BB-4128-AF23-B8E001AFC91B}" destId="{D1D17B7D-F537-41C6-8F84-298252A992A7}" srcOrd="0" destOrd="0" parTransId="{B5D1983D-FBF4-4F64-8D13-80451180A276}" sibTransId="{3466F2FE-2A6E-4B27-A4C4-3D7F24F13F2B}"/>
    <dgm:cxn modelId="{CE23D96F-7D99-4367-B629-B5B1FEBD3AA2}" type="presOf" srcId="{3EDAC150-BC50-4A38-A14E-8C75A6BDF647}" destId="{9EB29E76-C2B2-4F81-9340-ACF8C1E5BC07}" srcOrd="0" destOrd="0" presId="urn:microsoft.com/office/officeart/2005/8/layout/hierarchy2"/>
    <dgm:cxn modelId="{7D947C16-6F2E-4D67-92A1-2144E8A90D27}" type="presOf" srcId="{EAB67F55-C37D-470A-B12C-892FB5363918}" destId="{4A66144A-3344-4D4B-8F11-78A0C7566A63}" srcOrd="0" destOrd="0" presId="urn:microsoft.com/office/officeart/2005/8/layout/hierarchy2"/>
    <dgm:cxn modelId="{FBD52769-1B52-4888-9378-9C448C974E0D}" type="presOf" srcId="{1BF04E26-3DA1-47F3-9C32-CA15D9C5819A}" destId="{2ECC5307-C8FC-4B52-9B06-42DE5EAC6971}" srcOrd="1" destOrd="0" presId="urn:microsoft.com/office/officeart/2005/8/layout/hierarchy2"/>
    <dgm:cxn modelId="{CC9BDEE4-0310-4319-8A29-67B540EC8172}" type="presParOf" srcId="{691B7D34-25A7-4DB4-83C3-3AD1F61F4F55}" destId="{CEFF8E77-5CEA-4426-9239-312A9720A94C}" srcOrd="0" destOrd="0" presId="urn:microsoft.com/office/officeart/2005/8/layout/hierarchy2"/>
    <dgm:cxn modelId="{F77A79F6-4E38-4F3E-904D-23D9265484BA}" type="presParOf" srcId="{CEFF8E77-5CEA-4426-9239-312A9720A94C}" destId="{03357EB9-463C-4DAD-A552-75D39F96ED23}" srcOrd="0" destOrd="0" presId="urn:microsoft.com/office/officeart/2005/8/layout/hierarchy2"/>
    <dgm:cxn modelId="{0B9ADFB2-7CC2-44F6-B881-75E73510A057}" type="presParOf" srcId="{CEFF8E77-5CEA-4426-9239-312A9720A94C}" destId="{F2928F2D-D7DE-49BE-BC15-FA1D21AF76F6}" srcOrd="1" destOrd="0" presId="urn:microsoft.com/office/officeart/2005/8/layout/hierarchy2"/>
    <dgm:cxn modelId="{873D34E5-686B-4917-A687-27BAF28017F6}" type="presParOf" srcId="{F2928F2D-D7DE-49BE-BC15-FA1D21AF76F6}" destId="{7A2C9668-D43E-4AD7-97BC-F55E11539C2B}" srcOrd="0" destOrd="0" presId="urn:microsoft.com/office/officeart/2005/8/layout/hierarchy2"/>
    <dgm:cxn modelId="{24D5092D-442D-4C37-86E0-7A008709AC23}" type="presParOf" srcId="{7A2C9668-D43E-4AD7-97BC-F55E11539C2B}" destId="{705D6A5B-37E0-4BB7-9573-9B627A12B16B}" srcOrd="0" destOrd="0" presId="urn:microsoft.com/office/officeart/2005/8/layout/hierarchy2"/>
    <dgm:cxn modelId="{457B9A61-89D7-4359-9A6F-C0069D4036BF}" type="presParOf" srcId="{F2928F2D-D7DE-49BE-BC15-FA1D21AF76F6}" destId="{0DE93829-F923-40BD-9D72-087976A60B97}" srcOrd="1" destOrd="0" presId="urn:microsoft.com/office/officeart/2005/8/layout/hierarchy2"/>
    <dgm:cxn modelId="{5CB96F45-18B0-4FF4-83C7-1B6DD8831DE9}" type="presParOf" srcId="{0DE93829-F923-40BD-9D72-087976A60B97}" destId="{9E74B418-1D82-4A47-A55D-86B1028E7E3D}" srcOrd="0" destOrd="0" presId="urn:microsoft.com/office/officeart/2005/8/layout/hierarchy2"/>
    <dgm:cxn modelId="{507E38FF-4A05-4B80-A18B-604B6F52412E}" type="presParOf" srcId="{0DE93829-F923-40BD-9D72-087976A60B97}" destId="{1CB16A7C-EB84-44D2-96BC-F825424B44F2}" srcOrd="1" destOrd="0" presId="urn:microsoft.com/office/officeart/2005/8/layout/hierarchy2"/>
    <dgm:cxn modelId="{09202B4B-4E17-4309-B1D7-4D2D695182A1}" type="presParOf" srcId="{1CB16A7C-EB84-44D2-96BC-F825424B44F2}" destId="{0B949934-A5A9-49B9-B373-CC537AED3237}" srcOrd="0" destOrd="0" presId="urn:microsoft.com/office/officeart/2005/8/layout/hierarchy2"/>
    <dgm:cxn modelId="{A623961C-B3A4-459C-B5BD-78EC0A618027}" type="presParOf" srcId="{0B949934-A5A9-49B9-B373-CC537AED3237}" destId="{639C394E-C521-4656-B788-E97797E30F8A}" srcOrd="0" destOrd="0" presId="urn:microsoft.com/office/officeart/2005/8/layout/hierarchy2"/>
    <dgm:cxn modelId="{B78BD262-4183-4206-803B-C54913F40DDF}" type="presParOf" srcId="{1CB16A7C-EB84-44D2-96BC-F825424B44F2}" destId="{487A7F2F-AE2C-453F-8E66-32D7085BB85D}" srcOrd="1" destOrd="0" presId="urn:microsoft.com/office/officeart/2005/8/layout/hierarchy2"/>
    <dgm:cxn modelId="{B3EF6B14-F864-4519-8444-21B67F8598E3}" type="presParOf" srcId="{487A7F2F-AE2C-453F-8E66-32D7085BB85D}" destId="{7C271C1E-0291-4CA6-9687-0F269E3BFBB5}" srcOrd="0" destOrd="0" presId="urn:microsoft.com/office/officeart/2005/8/layout/hierarchy2"/>
    <dgm:cxn modelId="{71F0FE11-C6C5-4712-9910-754306F56F55}" type="presParOf" srcId="{487A7F2F-AE2C-453F-8E66-32D7085BB85D}" destId="{854594A4-F957-4B8A-8949-203A997388AB}" srcOrd="1" destOrd="0" presId="urn:microsoft.com/office/officeart/2005/8/layout/hierarchy2"/>
    <dgm:cxn modelId="{F0CABC60-02C2-41B3-A9DE-ECDB9B0A00BC}" type="presParOf" srcId="{1CB16A7C-EB84-44D2-96BC-F825424B44F2}" destId="{6E13BA7C-92D0-4D62-92BF-456E86E34E89}" srcOrd="2" destOrd="0" presId="urn:microsoft.com/office/officeart/2005/8/layout/hierarchy2"/>
    <dgm:cxn modelId="{33E14BC6-F4A4-4C13-BBF7-5B029C4A14EA}" type="presParOf" srcId="{6E13BA7C-92D0-4D62-92BF-456E86E34E89}" destId="{2ECC5307-C8FC-4B52-9B06-42DE5EAC6971}" srcOrd="0" destOrd="0" presId="urn:microsoft.com/office/officeart/2005/8/layout/hierarchy2"/>
    <dgm:cxn modelId="{41F1FE7B-757E-4817-B1C2-15CDB1A2358C}" type="presParOf" srcId="{1CB16A7C-EB84-44D2-96BC-F825424B44F2}" destId="{51AF83E5-481C-48E5-882C-9ADBD2C94062}" srcOrd="3" destOrd="0" presId="urn:microsoft.com/office/officeart/2005/8/layout/hierarchy2"/>
    <dgm:cxn modelId="{24BD6CE9-3536-446A-A51A-F3DE9FDA9C2B}" type="presParOf" srcId="{51AF83E5-481C-48E5-882C-9ADBD2C94062}" destId="{4A66144A-3344-4D4B-8F11-78A0C7566A63}" srcOrd="0" destOrd="0" presId="urn:microsoft.com/office/officeart/2005/8/layout/hierarchy2"/>
    <dgm:cxn modelId="{12748631-A89C-46D7-BD23-944CA7F75C11}" type="presParOf" srcId="{51AF83E5-481C-48E5-882C-9ADBD2C94062}" destId="{F5A63A58-4648-41A7-B555-199A15A259B2}" srcOrd="1" destOrd="0" presId="urn:microsoft.com/office/officeart/2005/8/layout/hierarchy2"/>
    <dgm:cxn modelId="{C4B623D7-76DD-4714-AFB6-451D6008CE46}" type="presParOf" srcId="{F2928F2D-D7DE-49BE-BC15-FA1D21AF76F6}" destId="{9EB29E76-C2B2-4F81-9340-ACF8C1E5BC07}" srcOrd="2" destOrd="0" presId="urn:microsoft.com/office/officeart/2005/8/layout/hierarchy2"/>
    <dgm:cxn modelId="{BE370153-38E9-41A7-90B7-BB47B91572E1}" type="presParOf" srcId="{9EB29E76-C2B2-4F81-9340-ACF8C1E5BC07}" destId="{B3EFFBF6-7B50-4B1F-9E5C-507EAE7AE19B}" srcOrd="0" destOrd="0" presId="urn:microsoft.com/office/officeart/2005/8/layout/hierarchy2"/>
    <dgm:cxn modelId="{D59BF31F-23BD-419E-A8D6-9C61BD407D3B}" type="presParOf" srcId="{F2928F2D-D7DE-49BE-BC15-FA1D21AF76F6}" destId="{6E97ADCB-C30E-4AF7-A2D0-9C785F2C3CBC}" srcOrd="3" destOrd="0" presId="urn:microsoft.com/office/officeart/2005/8/layout/hierarchy2"/>
    <dgm:cxn modelId="{90F08DFD-1E58-4296-8DD4-6AAA3917A652}" type="presParOf" srcId="{6E97ADCB-C30E-4AF7-A2D0-9C785F2C3CBC}" destId="{2083719E-5858-4C69-9238-B825A3DF053D}" srcOrd="0" destOrd="0" presId="urn:microsoft.com/office/officeart/2005/8/layout/hierarchy2"/>
    <dgm:cxn modelId="{5771FA77-936F-4E8B-908A-3AE6DFAF8C60}" type="presParOf" srcId="{6E97ADCB-C30E-4AF7-A2D0-9C785F2C3CBC}" destId="{B9B3A283-9B77-4770-9937-FE57BD073B5F}" srcOrd="1" destOrd="0" presId="urn:microsoft.com/office/officeart/2005/8/layout/hierarchy2"/>
    <dgm:cxn modelId="{F1EAE4C4-4663-4049-A680-0D816E05EE51}" type="presParOf" srcId="{B9B3A283-9B77-4770-9937-FE57BD073B5F}" destId="{CEB17570-9C55-4D06-9DD2-47723AC4786C}" srcOrd="0" destOrd="0" presId="urn:microsoft.com/office/officeart/2005/8/layout/hierarchy2"/>
    <dgm:cxn modelId="{546E9C86-24B6-4662-9F98-99D9D63F92A0}" type="presParOf" srcId="{CEB17570-9C55-4D06-9DD2-47723AC4786C}" destId="{164D34B7-6EE0-4204-AB71-4CEFEC412B03}" srcOrd="0" destOrd="0" presId="urn:microsoft.com/office/officeart/2005/8/layout/hierarchy2"/>
    <dgm:cxn modelId="{0B829A7F-E4DD-45A2-B336-EC11F18A304B}" type="presParOf" srcId="{B9B3A283-9B77-4770-9937-FE57BD073B5F}" destId="{9E91F405-19E8-4CAE-B42B-05C31A603F37}" srcOrd="1" destOrd="0" presId="urn:microsoft.com/office/officeart/2005/8/layout/hierarchy2"/>
    <dgm:cxn modelId="{BA339076-49A1-4401-94E1-FD35A87B7B49}" type="presParOf" srcId="{9E91F405-19E8-4CAE-B42B-05C31A603F37}" destId="{FD2852D6-4662-45D4-B10B-842377186D9A}" srcOrd="0" destOrd="0" presId="urn:microsoft.com/office/officeart/2005/8/layout/hierarchy2"/>
    <dgm:cxn modelId="{3CB5D5D1-B140-4817-82F5-DA30BAD42BF8}" type="presParOf" srcId="{9E91F405-19E8-4CAE-B42B-05C31A603F37}" destId="{BC0282E5-0AB5-43FE-8D04-9FF84E60FBF3}" srcOrd="1" destOrd="0" presId="urn:microsoft.com/office/officeart/2005/8/layout/hierarchy2"/>
    <dgm:cxn modelId="{DBA83B7C-7DE0-43B2-A381-6AA4BF249396}" type="presParOf" srcId="{B9B3A283-9B77-4770-9937-FE57BD073B5F}" destId="{B0FE724D-DA2E-4856-A127-655782913B7F}" srcOrd="2" destOrd="0" presId="urn:microsoft.com/office/officeart/2005/8/layout/hierarchy2"/>
    <dgm:cxn modelId="{C5FA85AF-618C-4887-B372-442EE7BD8B3E}" type="presParOf" srcId="{B0FE724D-DA2E-4856-A127-655782913B7F}" destId="{4FE7441D-8A65-46B3-97FD-34B6E577067E}" srcOrd="0" destOrd="0" presId="urn:microsoft.com/office/officeart/2005/8/layout/hierarchy2"/>
    <dgm:cxn modelId="{E7C44494-E93C-4E2F-96D1-E85B0E7BC2B5}" type="presParOf" srcId="{B9B3A283-9B77-4770-9937-FE57BD073B5F}" destId="{64D40C9F-404C-45EA-BEE0-5B7BE14E6E89}" srcOrd="3" destOrd="0" presId="urn:microsoft.com/office/officeart/2005/8/layout/hierarchy2"/>
    <dgm:cxn modelId="{A38D9712-DE46-4DFF-A872-63026AFF6B96}" type="presParOf" srcId="{64D40C9F-404C-45EA-BEE0-5B7BE14E6E89}" destId="{48BAB588-CD08-4F96-837D-A704D164E5CC}" srcOrd="0" destOrd="0" presId="urn:microsoft.com/office/officeart/2005/8/layout/hierarchy2"/>
    <dgm:cxn modelId="{0971ABFA-56E6-43C5-9A1F-2E60EE95BA41}" type="presParOf" srcId="{64D40C9F-404C-45EA-BEE0-5B7BE14E6E89}" destId="{922F1F4C-EA46-4677-9B1B-27359C0B58D4}" srcOrd="1" destOrd="0" presId="urn:microsoft.com/office/officeart/2005/8/layout/hierarchy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AB9233-CFF2-4645-802B-E7AF6AFDB7BD}" type="doc">
      <dgm:prSet loTypeId="urn:microsoft.com/office/officeart/2005/8/layout/hierarchy2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00D90CC5-90BB-4128-AF23-B8E001AFC91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Mar 21 </a:t>
          </a:r>
          <a:r>
            <a:rPr lang="en-US" dirty="0" err="1" smtClean="0">
              <a:solidFill>
                <a:schemeClr val="tx1"/>
              </a:solidFill>
            </a:rPr>
            <a:t>st</a:t>
          </a:r>
          <a:endParaRPr lang="en-US" dirty="0">
            <a:solidFill>
              <a:schemeClr val="tx1"/>
            </a:solidFill>
          </a:endParaRPr>
        </a:p>
      </dgm:t>
    </dgm:pt>
    <dgm:pt modelId="{2D185BCA-6C3B-4BA8-BCF1-5C34D8891723}" type="parTrans" cxnId="{69B67A84-D86D-4ACE-8FEB-FD1FE139E7B9}">
      <dgm:prSet/>
      <dgm:spPr/>
      <dgm:t>
        <a:bodyPr/>
        <a:lstStyle/>
        <a:p>
          <a:endParaRPr lang="en-US"/>
        </a:p>
      </dgm:t>
    </dgm:pt>
    <dgm:pt modelId="{5741D626-BCC9-47B8-98F3-C4478C480501}" type="sibTrans" cxnId="{69B67A84-D86D-4ACE-8FEB-FD1FE139E7B9}">
      <dgm:prSet/>
      <dgm:spPr/>
      <dgm:t>
        <a:bodyPr/>
        <a:lstStyle/>
        <a:p>
          <a:endParaRPr lang="en-US"/>
        </a:p>
      </dgm:t>
    </dgm:pt>
    <dgm:pt modelId="{D1D17B7D-F537-41C6-8F84-298252A992A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Clear sky</a:t>
          </a:r>
          <a:endParaRPr lang="en-US" dirty="0">
            <a:solidFill>
              <a:schemeClr val="tx1"/>
            </a:solidFill>
          </a:endParaRPr>
        </a:p>
      </dgm:t>
    </dgm:pt>
    <dgm:pt modelId="{B5D1983D-FBF4-4F64-8D13-80451180A276}" type="parTrans" cxnId="{5ABC826D-D01B-46FE-9E3A-F9648935DA8B}">
      <dgm:prSet/>
      <dgm:spPr/>
      <dgm:t>
        <a:bodyPr/>
        <a:lstStyle/>
        <a:p>
          <a:endParaRPr lang="en-US"/>
        </a:p>
      </dgm:t>
    </dgm:pt>
    <dgm:pt modelId="{3466F2FE-2A6E-4B27-A4C4-3D7F24F13F2B}" type="sibTrans" cxnId="{5ABC826D-D01B-46FE-9E3A-F9648935DA8B}">
      <dgm:prSet/>
      <dgm:spPr/>
      <dgm:t>
        <a:bodyPr/>
        <a:lstStyle/>
        <a:p>
          <a:endParaRPr lang="en-US"/>
        </a:p>
      </dgm:t>
    </dgm:pt>
    <dgm:pt modelId="{C7DBE21D-1B81-44AE-B3B0-A4E4CDFD330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 Row Dimming</a:t>
          </a:r>
          <a:endParaRPr lang="en-US" dirty="0">
            <a:solidFill>
              <a:schemeClr val="tx1"/>
            </a:solidFill>
          </a:endParaRPr>
        </a:p>
      </dgm:t>
    </dgm:pt>
    <dgm:pt modelId="{E5FF81E2-8A56-46C7-B183-88BCC98AFFD6}" type="parTrans" cxnId="{CC27B983-FA64-450F-AE42-CC85A6548264}">
      <dgm:prSet/>
      <dgm:spPr/>
      <dgm:t>
        <a:bodyPr/>
        <a:lstStyle/>
        <a:p>
          <a:endParaRPr lang="en-US"/>
        </a:p>
      </dgm:t>
    </dgm:pt>
    <dgm:pt modelId="{8DC7C6AE-A19E-4688-9C46-EFC9C1CA52A0}" type="sibTrans" cxnId="{CC27B983-FA64-450F-AE42-CC85A6548264}">
      <dgm:prSet/>
      <dgm:spPr/>
      <dgm:t>
        <a:bodyPr/>
        <a:lstStyle/>
        <a:p>
          <a:endParaRPr lang="en-US"/>
        </a:p>
      </dgm:t>
    </dgm:pt>
    <dgm:pt modelId="{EAB67F55-C37D-470A-B12C-892FB536391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 Rows Dimming</a:t>
          </a:r>
          <a:endParaRPr lang="en-US" dirty="0">
            <a:solidFill>
              <a:schemeClr val="tx1"/>
            </a:solidFill>
          </a:endParaRPr>
        </a:p>
      </dgm:t>
    </dgm:pt>
    <dgm:pt modelId="{1BF04E26-3DA1-47F3-9C32-CA15D9C5819A}" type="parTrans" cxnId="{8F912802-6C23-48C8-BBD5-AFFB491773D1}">
      <dgm:prSet/>
      <dgm:spPr/>
      <dgm:t>
        <a:bodyPr/>
        <a:lstStyle/>
        <a:p>
          <a:endParaRPr lang="en-US"/>
        </a:p>
      </dgm:t>
    </dgm:pt>
    <dgm:pt modelId="{0E1F5EC1-1B8F-4A85-B82A-286B4C05EB31}" type="sibTrans" cxnId="{8F912802-6C23-48C8-BBD5-AFFB491773D1}">
      <dgm:prSet/>
      <dgm:spPr/>
      <dgm:t>
        <a:bodyPr/>
        <a:lstStyle/>
        <a:p>
          <a:endParaRPr lang="en-US"/>
        </a:p>
      </dgm:t>
    </dgm:pt>
    <dgm:pt modelId="{917F028D-0595-4E3E-9CF8-3CDEB2DB13E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Overcast</a:t>
          </a:r>
          <a:endParaRPr lang="en-US" dirty="0">
            <a:solidFill>
              <a:schemeClr val="tx1"/>
            </a:solidFill>
          </a:endParaRPr>
        </a:p>
      </dgm:t>
    </dgm:pt>
    <dgm:pt modelId="{3EDAC150-BC50-4A38-A14E-8C75A6BDF647}" type="parTrans" cxnId="{73D5B53A-3234-4294-9DF1-72F07312732A}">
      <dgm:prSet/>
      <dgm:spPr/>
      <dgm:t>
        <a:bodyPr/>
        <a:lstStyle/>
        <a:p>
          <a:endParaRPr lang="en-US"/>
        </a:p>
      </dgm:t>
    </dgm:pt>
    <dgm:pt modelId="{35DF41CF-34BD-4AD7-92C1-C1306B416109}" type="sibTrans" cxnId="{73D5B53A-3234-4294-9DF1-72F07312732A}">
      <dgm:prSet/>
      <dgm:spPr/>
      <dgm:t>
        <a:bodyPr/>
        <a:lstStyle/>
        <a:p>
          <a:endParaRPr lang="en-US"/>
        </a:p>
      </dgm:t>
    </dgm:pt>
    <dgm:pt modelId="{1D6D1C48-EF86-4F62-8280-83BE862291F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 Row Dimming</a:t>
          </a:r>
          <a:endParaRPr lang="en-US" dirty="0">
            <a:solidFill>
              <a:schemeClr val="tx1"/>
            </a:solidFill>
          </a:endParaRPr>
        </a:p>
      </dgm:t>
    </dgm:pt>
    <dgm:pt modelId="{025AB512-9125-4DD7-A001-F46F72616C2F}" type="parTrans" cxnId="{31928C44-393D-4E11-A2A2-96B355B668B0}">
      <dgm:prSet/>
      <dgm:spPr/>
      <dgm:t>
        <a:bodyPr/>
        <a:lstStyle/>
        <a:p>
          <a:endParaRPr lang="en-US"/>
        </a:p>
      </dgm:t>
    </dgm:pt>
    <dgm:pt modelId="{9CBC4041-F2B0-4C36-9524-6E94DC52B950}" type="sibTrans" cxnId="{31928C44-393D-4E11-A2A2-96B355B668B0}">
      <dgm:prSet/>
      <dgm:spPr/>
      <dgm:t>
        <a:bodyPr/>
        <a:lstStyle/>
        <a:p>
          <a:endParaRPr lang="en-US"/>
        </a:p>
      </dgm:t>
    </dgm:pt>
    <dgm:pt modelId="{834D460A-B4B0-4B18-ACF2-5476642D3605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 Rows Dimming</a:t>
          </a:r>
          <a:endParaRPr lang="en-US" dirty="0">
            <a:solidFill>
              <a:schemeClr val="tx1"/>
            </a:solidFill>
          </a:endParaRPr>
        </a:p>
      </dgm:t>
    </dgm:pt>
    <dgm:pt modelId="{9AB9F8D7-1F61-4C4E-8E79-A771FFB7C47B}" type="parTrans" cxnId="{82EAFDDA-5F2A-405B-B03A-A67C0901EBCB}">
      <dgm:prSet/>
      <dgm:spPr/>
      <dgm:t>
        <a:bodyPr/>
        <a:lstStyle/>
        <a:p>
          <a:endParaRPr lang="en-US"/>
        </a:p>
      </dgm:t>
    </dgm:pt>
    <dgm:pt modelId="{979DAB51-47D5-48C7-943D-67E3A34487C5}" type="sibTrans" cxnId="{82EAFDDA-5F2A-405B-B03A-A67C0901EBCB}">
      <dgm:prSet/>
      <dgm:spPr/>
      <dgm:t>
        <a:bodyPr/>
        <a:lstStyle/>
        <a:p>
          <a:endParaRPr lang="en-US"/>
        </a:p>
      </dgm:t>
    </dgm:pt>
    <dgm:pt modelId="{691B7D34-25A7-4DB4-83C3-3AD1F61F4F55}" type="pres">
      <dgm:prSet presAssocID="{93AB9233-CFF2-4645-802B-E7AF6AFDB7B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FF8E77-5CEA-4426-9239-312A9720A94C}" type="pres">
      <dgm:prSet presAssocID="{00D90CC5-90BB-4128-AF23-B8E001AFC91B}" presName="root1" presStyleCnt="0"/>
      <dgm:spPr/>
    </dgm:pt>
    <dgm:pt modelId="{03357EB9-463C-4DAD-A552-75D39F96ED23}" type="pres">
      <dgm:prSet presAssocID="{00D90CC5-90BB-4128-AF23-B8E001AFC91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928F2D-D7DE-49BE-BC15-FA1D21AF76F6}" type="pres">
      <dgm:prSet presAssocID="{00D90CC5-90BB-4128-AF23-B8E001AFC91B}" presName="level2hierChild" presStyleCnt="0"/>
      <dgm:spPr/>
    </dgm:pt>
    <dgm:pt modelId="{7A2C9668-D43E-4AD7-97BC-F55E11539C2B}" type="pres">
      <dgm:prSet presAssocID="{B5D1983D-FBF4-4F64-8D13-80451180A27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05D6A5B-37E0-4BB7-9573-9B627A12B16B}" type="pres">
      <dgm:prSet presAssocID="{B5D1983D-FBF4-4F64-8D13-80451180A27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0DE93829-F923-40BD-9D72-087976A60B97}" type="pres">
      <dgm:prSet presAssocID="{D1D17B7D-F537-41C6-8F84-298252A992A7}" presName="root2" presStyleCnt="0"/>
      <dgm:spPr/>
    </dgm:pt>
    <dgm:pt modelId="{9E74B418-1D82-4A47-A55D-86B1028E7E3D}" type="pres">
      <dgm:prSet presAssocID="{D1D17B7D-F537-41C6-8F84-298252A992A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B16A7C-EB84-44D2-96BC-F825424B44F2}" type="pres">
      <dgm:prSet presAssocID="{D1D17B7D-F537-41C6-8F84-298252A992A7}" presName="level3hierChild" presStyleCnt="0"/>
      <dgm:spPr/>
    </dgm:pt>
    <dgm:pt modelId="{0B949934-A5A9-49B9-B373-CC537AED3237}" type="pres">
      <dgm:prSet presAssocID="{E5FF81E2-8A56-46C7-B183-88BCC98AFFD6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639C394E-C521-4656-B788-E97797E30F8A}" type="pres">
      <dgm:prSet presAssocID="{E5FF81E2-8A56-46C7-B183-88BCC98AFFD6}" presName="connTx" presStyleLbl="parChTrans1D3" presStyleIdx="0" presStyleCnt="4"/>
      <dgm:spPr/>
      <dgm:t>
        <a:bodyPr/>
        <a:lstStyle/>
        <a:p>
          <a:endParaRPr lang="en-US"/>
        </a:p>
      </dgm:t>
    </dgm:pt>
    <dgm:pt modelId="{487A7F2F-AE2C-453F-8E66-32D7085BB85D}" type="pres">
      <dgm:prSet presAssocID="{C7DBE21D-1B81-44AE-B3B0-A4E4CDFD3303}" presName="root2" presStyleCnt="0"/>
      <dgm:spPr/>
    </dgm:pt>
    <dgm:pt modelId="{7C271C1E-0291-4CA6-9687-0F269E3BFBB5}" type="pres">
      <dgm:prSet presAssocID="{C7DBE21D-1B81-44AE-B3B0-A4E4CDFD3303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4594A4-F957-4B8A-8949-203A997388AB}" type="pres">
      <dgm:prSet presAssocID="{C7DBE21D-1B81-44AE-B3B0-A4E4CDFD3303}" presName="level3hierChild" presStyleCnt="0"/>
      <dgm:spPr/>
    </dgm:pt>
    <dgm:pt modelId="{6E13BA7C-92D0-4D62-92BF-456E86E34E89}" type="pres">
      <dgm:prSet presAssocID="{1BF04E26-3DA1-47F3-9C32-CA15D9C5819A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2ECC5307-C8FC-4B52-9B06-42DE5EAC6971}" type="pres">
      <dgm:prSet presAssocID="{1BF04E26-3DA1-47F3-9C32-CA15D9C5819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51AF83E5-481C-48E5-882C-9ADBD2C94062}" type="pres">
      <dgm:prSet presAssocID="{EAB67F55-C37D-470A-B12C-892FB5363918}" presName="root2" presStyleCnt="0"/>
      <dgm:spPr/>
    </dgm:pt>
    <dgm:pt modelId="{4A66144A-3344-4D4B-8F11-78A0C7566A63}" type="pres">
      <dgm:prSet presAssocID="{EAB67F55-C37D-470A-B12C-892FB5363918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A63A58-4648-41A7-B555-199A15A259B2}" type="pres">
      <dgm:prSet presAssocID="{EAB67F55-C37D-470A-B12C-892FB5363918}" presName="level3hierChild" presStyleCnt="0"/>
      <dgm:spPr/>
    </dgm:pt>
    <dgm:pt modelId="{9EB29E76-C2B2-4F81-9340-ACF8C1E5BC07}" type="pres">
      <dgm:prSet presAssocID="{3EDAC150-BC50-4A38-A14E-8C75A6BDF647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B3EFFBF6-7B50-4B1F-9E5C-507EAE7AE19B}" type="pres">
      <dgm:prSet presAssocID="{3EDAC150-BC50-4A38-A14E-8C75A6BDF647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97ADCB-C30E-4AF7-A2D0-9C785F2C3CBC}" type="pres">
      <dgm:prSet presAssocID="{917F028D-0595-4E3E-9CF8-3CDEB2DB13EB}" presName="root2" presStyleCnt="0"/>
      <dgm:spPr/>
    </dgm:pt>
    <dgm:pt modelId="{2083719E-5858-4C69-9238-B825A3DF053D}" type="pres">
      <dgm:prSet presAssocID="{917F028D-0595-4E3E-9CF8-3CDEB2DB13E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B3A283-9B77-4770-9937-FE57BD073B5F}" type="pres">
      <dgm:prSet presAssocID="{917F028D-0595-4E3E-9CF8-3CDEB2DB13EB}" presName="level3hierChild" presStyleCnt="0"/>
      <dgm:spPr/>
    </dgm:pt>
    <dgm:pt modelId="{CEB17570-9C55-4D06-9DD2-47723AC4786C}" type="pres">
      <dgm:prSet presAssocID="{025AB512-9125-4DD7-A001-F46F72616C2F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164D34B7-6EE0-4204-AB71-4CEFEC412B03}" type="pres">
      <dgm:prSet presAssocID="{025AB512-9125-4DD7-A001-F46F72616C2F}" presName="connTx" presStyleLbl="parChTrans1D3" presStyleIdx="2" presStyleCnt="4"/>
      <dgm:spPr/>
      <dgm:t>
        <a:bodyPr/>
        <a:lstStyle/>
        <a:p>
          <a:endParaRPr lang="en-US"/>
        </a:p>
      </dgm:t>
    </dgm:pt>
    <dgm:pt modelId="{9E91F405-19E8-4CAE-B42B-05C31A603F37}" type="pres">
      <dgm:prSet presAssocID="{1D6D1C48-EF86-4F62-8280-83BE862291F1}" presName="root2" presStyleCnt="0"/>
      <dgm:spPr/>
    </dgm:pt>
    <dgm:pt modelId="{FD2852D6-4662-45D4-B10B-842377186D9A}" type="pres">
      <dgm:prSet presAssocID="{1D6D1C48-EF86-4F62-8280-83BE862291F1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0282E5-0AB5-43FE-8D04-9FF84E60FBF3}" type="pres">
      <dgm:prSet presAssocID="{1D6D1C48-EF86-4F62-8280-83BE862291F1}" presName="level3hierChild" presStyleCnt="0"/>
      <dgm:spPr/>
    </dgm:pt>
    <dgm:pt modelId="{B0FE724D-DA2E-4856-A127-655782913B7F}" type="pres">
      <dgm:prSet presAssocID="{9AB9F8D7-1F61-4C4E-8E79-A771FFB7C47B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4FE7441D-8A65-46B3-97FD-34B6E577067E}" type="pres">
      <dgm:prSet presAssocID="{9AB9F8D7-1F61-4C4E-8E79-A771FFB7C47B}" presName="connTx" presStyleLbl="parChTrans1D3" presStyleIdx="3" presStyleCnt="4"/>
      <dgm:spPr/>
      <dgm:t>
        <a:bodyPr/>
        <a:lstStyle/>
        <a:p>
          <a:endParaRPr lang="en-US"/>
        </a:p>
      </dgm:t>
    </dgm:pt>
    <dgm:pt modelId="{64D40C9F-404C-45EA-BEE0-5B7BE14E6E89}" type="pres">
      <dgm:prSet presAssocID="{834D460A-B4B0-4B18-ACF2-5476642D3605}" presName="root2" presStyleCnt="0"/>
      <dgm:spPr/>
    </dgm:pt>
    <dgm:pt modelId="{48BAB588-CD08-4F96-837D-A704D164E5CC}" type="pres">
      <dgm:prSet presAssocID="{834D460A-B4B0-4B18-ACF2-5476642D3605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2F1F4C-EA46-4677-9B1B-27359C0B58D4}" type="pres">
      <dgm:prSet presAssocID="{834D460A-B4B0-4B18-ACF2-5476642D3605}" presName="level3hierChild" presStyleCnt="0"/>
      <dgm:spPr/>
    </dgm:pt>
  </dgm:ptLst>
  <dgm:cxnLst>
    <dgm:cxn modelId="{AE589AAF-73C4-4391-9B18-D69797577BE2}" type="presOf" srcId="{9AB9F8D7-1F61-4C4E-8E79-A771FFB7C47B}" destId="{4FE7441D-8A65-46B3-97FD-34B6E577067E}" srcOrd="1" destOrd="0" presId="urn:microsoft.com/office/officeart/2005/8/layout/hierarchy2"/>
    <dgm:cxn modelId="{82EAFDDA-5F2A-405B-B03A-A67C0901EBCB}" srcId="{917F028D-0595-4E3E-9CF8-3CDEB2DB13EB}" destId="{834D460A-B4B0-4B18-ACF2-5476642D3605}" srcOrd="1" destOrd="0" parTransId="{9AB9F8D7-1F61-4C4E-8E79-A771FFB7C47B}" sibTransId="{979DAB51-47D5-48C7-943D-67E3A34487C5}"/>
    <dgm:cxn modelId="{AB28B92D-6E53-44EB-BCD1-014FF59B9DF3}" type="presOf" srcId="{917F028D-0595-4E3E-9CF8-3CDEB2DB13EB}" destId="{2083719E-5858-4C69-9238-B825A3DF053D}" srcOrd="0" destOrd="0" presId="urn:microsoft.com/office/officeart/2005/8/layout/hierarchy2"/>
    <dgm:cxn modelId="{69920B10-385C-43FC-B65F-D0FF3C699692}" type="presOf" srcId="{B5D1983D-FBF4-4F64-8D13-80451180A276}" destId="{7A2C9668-D43E-4AD7-97BC-F55E11539C2B}" srcOrd="0" destOrd="0" presId="urn:microsoft.com/office/officeart/2005/8/layout/hierarchy2"/>
    <dgm:cxn modelId="{BDD8F599-E74D-43A5-B67C-6D90BF28539E}" type="presOf" srcId="{834D460A-B4B0-4B18-ACF2-5476642D3605}" destId="{48BAB588-CD08-4F96-837D-A704D164E5CC}" srcOrd="0" destOrd="0" presId="urn:microsoft.com/office/officeart/2005/8/layout/hierarchy2"/>
    <dgm:cxn modelId="{23CCA3F2-74B2-4EE0-A44D-5225D4C8848F}" type="presOf" srcId="{EAB67F55-C37D-470A-B12C-892FB5363918}" destId="{4A66144A-3344-4D4B-8F11-78A0C7566A63}" srcOrd="0" destOrd="0" presId="urn:microsoft.com/office/officeart/2005/8/layout/hierarchy2"/>
    <dgm:cxn modelId="{945B7F51-D0DD-4F0F-B9C6-96550F070053}" type="presOf" srcId="{025AB512-9125-4DD7-A001-F46F72616C2F}" destId="{CEB17570-9C55-4D06-9DD2-47723AC4786C}" srcOrd="0" destOrd="0" presId="urn:microsoft.com/office/officeart/2005/8/layout/hierarchy2"/>
    <dgm:cxn modelId="{4B828EBC-B0A9-4580-99FC-D4BBA6FE0E43}" type="presOf" srcId="{E5FF81E2-8A56-46C7-B183-88BCC98AFFD6}" destId="{639C394E-C521-4656-B788-E97797E30F8A}" srcOrd="1" destOrd="0" presId="urn:microsoft.com/office/officeart/2005/8/layout/hierarchy2"/>
    <dgm:cxn modelId="{6D585F2B-0284-4A9E-B05A-14D2F66E6656}" type="presOf" srcId="{93AB9233-CFF2-4645-802B-E7AF6AFDB7BD}" destId="{691B7D34-25A7-4DB4-83C3-3AD1F61F4F55}" srcOrd="0" destOrd="0" presId="urn:microsoft.com/office/officeart/2005/8/layout/hierarchy2"/>
    <dgm:cxn modelId="{EFC9544E-02EE-4BDB-8D10-9E51E9EDD156}" type="presOf" srcId="{3EDAC150-BC50-4A38-A14E-8C75A6BDF647}" destId="{B3EFFBF6-7B50-4B1F-9E5C-507EAE7AE19B}" srcOrd="1" destOrd="0" presId="urn:microsoft.com/office/officeart/2005/8/layout/hierarchy2"/>
    <dgm:cxn modelId="{03FBE24A-A165-45C8-9FEB-BACD65EEBBAB}" type="presOf" srcId="{00D90CC5-90BB-4128-AF23-B8E001AFC91B}" destId="{03357EB9-463C-4DAD-A552-75D39F96ED23}" srcOrd="0" destOrd="0" presId="urn:microsoft.com/office/officeart/2005/8/layout/hierarchy2"/>
    <dgm:cxn modelId="{CC27B983-FA64-450F-AE42-CC85A6548264}" srcId="{D1D17B7D-F537-41C6-8F84-298252A992A7}" destId="{C7DBE21D-1B81-44AE-B3B0-A4E4CDFD3303}" srcOrd="0" destOrd="0" parTransId="{E5FF81E2-8A56-46C7-B183-88BCC98AFFD6}" sibTransId="{8DC7C6AE-A19E-4688-9C46-EFC9C1CA52A0}"/>
    <dgm:cxn modelId="{9C2EBBD3-41FA-4C4E-B405-B015FC784121}" type="presOf" srcId="{9AB9F8D7-1F61-4C4E-8E79-A771FFB7C47B}" destId="{B0FE724D-DA2E-4856-A127-655782913B7F}" srcOrd="0" destOrd="0" presId="urn:microsoft.com/office/officeart/2005/8/layout/hierarchy2"/>
    <dgm:cxn modelId="{E7826F8F-7660-4868-BC01-70A2DFC4C537}" type="presOf" srcId="{025AB512-9125-4DD7-A001-F46F72616C2F}" destId="{164D34B7-6EE0-4204-AB71-4CEFEC412B03}" srcOrd="1" destOrd="0" presId="urn:microsoft.com/office/officeart/2005/8/layout/hierarchy2"/>
    <dgm:cxn modelId="{8F912802-6C23-48C8-BBD5-AFFB491773D1}" srcId="{D1D17B7D-F537-41C6-8F84-298252A992A7}" destId="{EAB67F55-C37D-470A-B12C-892FB5363918}" srcOrd="1" destOrd="0" parTransId="{1BF04E26-3DA1-47F3-9C32-CA15D9C5819A}" sibTransId="{0E1F5EC1-1B8F-4A85-B82A-286B4C05EB31}"/>
    <dgm:cxn modelId="{31928C44-393D-4E11-A2A2-96B355B668B0}" srcId="{917F028D-0595-4E3E-9CF8-3CDEB2DB13EB}" destId="{1D6D1C48-EF86-4F62-8280-83BE862291F1}" srcOrd="0" destOrd="0" parTransId="{025AB512-9125-4DD7-A001-F46F72616C2F}" sibTransId="{9CBC4041-F2B0-4C36-9524-6E94DC52B950}"/>
    <dgm:cxn modelId="{CCD43FE4-14F8-45A1-ACBC-BBF08395096B}" type="presOf" srcId="{1BF04E26-3DA1-47F3-9C32-CA15D9C5819A}" destId="{2ECC5307-C8FC-4B52-9B06-42DE5EAC6971}" srcOrd="1" destOrd="0" presId="urn:microsoft.com/office/officeart/2005/8/layout/hierarchy2"/>
    <dgm:cxn modelId="{F98137D7-E72C-4020-AC2A-6D5670D6E9D7}" type="presOf" srcId="{C7DBE21D-1B81-44AE-B3B0-A4E4CDFD3303}" destId="{7C271C1E-0291-4CA6-9687-0F269E3BFBB5}" srcOrd="0" destOrd="0" presId="urn:microsoft.com/office/officeart/2005/8/layout/hierarchy2"/>
    <dgm:cxn modelId="{73D5B53A-3234-4294-9DF1-72F07312732A}" srcId="{00D90CC5-90BB-4128-AF23-B8E001AFC91B}" destId="{917F028D-0595-4E3E-9CF8-3CDEB2DB13EB}" srcOrd="1" destOrd="0" parTransId="{3EDAC150-BC50-4A38-A14E-8C75A6BDF647}" sibTransId="{35DF41CF-34BD-4AD7-92C1-C1306B416109}"/>
    <dgm:cxn modelId="{69B67A84-D86D-4ACE-8FEB-FD1FE139E7B9}" srcId="{93AB9233-CFF2-4645-802B-E7AF6AFDB7BD}" destId="{00D90CC5-90BB-4128-AF23-B8E001AFC91B}" srcOrd="0" destOrd="0" parTransId="{2D185BCA-6C3B-4BA8-BCF1-5C34D8891723}" sibTransId="{5741D626-BCC9-47B8-98F3-C4478C480501}"/>
    <dgm:cxn modelId="{DEBA7169-1AA5-4F3F-AB50-7BB844299161}" type="presOf" srcId="{D1D17B7D-F537-41C6-8F84-298252A992A7}" destId="{9E74B418-1D82-4A47-A55D-86B1028E7E3D}" srcOrd="0" destOrd="0" presId="urn:microsoft.com/office/officeart/2005/8/layout/hierarchy2"/>
    <dgm:cxn modelId="{94B88B1C-FCF9-4453-81EB-783EEAEE755E}" type="presOf" srcId="{E5FF81E2-8A56-46C7-B183-88BCC98AFFD6}" destId="{0B949934-A5A9-49B9-B373-CC537AED3237}" srcOrd="0" destOrd="0" presId="urn:microsoft.com/office/officeart/2005/8/layout/hierarchy2"/>
    <dgm:cxn modelId="{313DD78A-FCB1-4448-BC73-19AC75926F08}" type="presOf" srcId="{B5D1983D-FBF4-4F64-8D13-80451180A276}" destId="{705D6A5B-37E0-4BB7-9573-9B627A12B16B}" srcOrd="1" destOrd="0" presId="urn:microsoft.com/office/officeart/2005/8/layout/hierarchy2"/>
    <dgm:cxn modelId="{5ABC826D-D01B-46FE-9E3A-F9648935DA8B}" srcId="{00D90CC5-90BB-4128-AF23-B8E001AFC91B}" destId="{D1D17B7D-F537-41C6-8F84-298252A992A7}" srcOrd="0" destOrd="0" parTransId="{B5D1983D-FBF4-4F64-8D13-80451180A276}" sibTransId="{3466F2FE-2A6E-4B27-A4C4-3D7F24F13F2B}"/>
    <dgm:cxn modelId="{9422137E-8065-471D-A20C-DBA9F3CD616F}" type="presOf" srcId="{3EDAC150-BC50-4A38-A14E-8C75A6BDF647}" destId="{9EB29E76-C2B2-4F81-9340-ACF8C1E5BC07}" srcOrd="0" destOrd="0" presId="urn:microsoft.com/office/officeart/2005/8/layout/hierarchy2"/>
    <dgm:cxn modelId="{BCBEA9E9-77D0-4FB7-93F0-1D3840989FDC}" type="presOf" srcId="{1BF04E26-3DA1-47F3-9C32-CA15D9C5819A}" destId="{6E13BA7C-92D0-4D62-92BF-456E86E34E89}" srcOrd="0" destOrd="0" presId="urn:microsoft.com/office/officeart/2005/8/layout/hierarchy2"/>
    <dgm:cxn modelId="{1657E856-FFAE-47FD-BD12-EDE7AFA849EC}" type="presOf" srcId="{1D6D1C48-EF86-4F62-8280-83BE862291F1}" destId="{FD2852D6-4662-45D4-B10B-842377186D9A}" srcOrd="0" destOrd="0" presId="urn:microsoft.com/office/officeart/2005/8/layout/hierarchy2"/>
    <dgm:cxn modelId="{0E0E194F-869A-40E9-B246-A204A54F6BBC}" type="presParOf" srcId="{691B7D34-25A7-4DB4-83C3-3AD1F61F4F55}" destId="{CEFF8E77-5CEA-4426-9239-312A9720A94C}" srcOrd="0" destOrd="0" presId="urn:microsoft.com/office/officeart/2005/8/layout/hierarchy2"/>
    <dgm:cxn modelId="{5048EBEA-6CF0-43AB-B23A-CC2509E6A7D2}" type="presParOf" srcId="{CEFF8E77-5CEA-4426-9239-312A9720A94C}" destId="{03357EB9-463C-4DAD-A552-75D39F96ED23}" srcOrd="0" destOrd="0" presId="urn:microsoft.com/office/officeart/2005/8/layout/hierarchy2"/>
    <dgm:cxn modelId="{5C7A0CBC-069A-455C-9981-4C0563E67BFA}" type="presParOf" srcId="{CEFF8E77-5CEA-4426-9239-312A9720A94C}" destId="{F2928F2D-D7DE-49BE-BC15-FA1D21AF76F6}" srcOrd="1" destOrd="0" presId="urn:microsoft.com/office/officeart/2005/8/layout/hierarchy2"/>
    <dgm:cxn modelId="{AF0A1FCF-287C-43B7-A62A-5AE6F6D0D15E}" type="presParOf" srcId="{F2928F2D-D7DE-49BE-BC15-FA1D21AF76F6}" destId="{7A2C9668-D43E-4AD7-97BC-F55E11539C2B}" srcOrd="0" destOrd="0" presId="urn:microsoft.com/office/officeart/2005/8/layout/hierarchy2"/>
    <dgm:cxn modelId="{638443CA-735F-4A97-BA30-C9825B629664}" type="presParOf" srcId="{7A2C9668-D43E-4AD7-97BC-F55E11539C2B}" destId="{705D6A5B-37E0-4BB7-9573-9B627A12B16B}" srcOrd="0" destOrd="0" presId="urn:microsoft.com/office/officeart/2005/8/layout/hierarchy2"/>
    <dgm:cxn modelId="{7D52DB01-8E40-4A55-BFCF-2ECCB9842B54}" type="presParOf" srcId="{F2928F2D-D7DE-49BE-BC15-FA1D21AF76F6}" destId="{0DE93829-F923-40BD-9D72-087976A60B97}" srcOrd="1" destOrd="0" presId="urn:microsoft.com/office/officeart/2005/8/layout/hierarchy2"/>
    <dgm:cxn modelId="{AEFDA21B-CF18-4423-B44E-BD2E31AACC6A}" type="presParOf" srcId="{0DE93829-F923-40BD-9D72-087976A60B97}" destId="{9E74B418-1D82-4A47-A55D-86B1028E7E3D}" srcOrd="0" destOrd="0" presId="urn:microsoft.com/office/officeart/2005/8/layout/hierarchy2"/>
    <dgm:cxn modelId="{3BCB4E92-DEAC-4E50-B0B5-EC70E9AB9DFD}" type="presParOf" srcId="{0DE93829-F923-40BD-9D72-087976A60B97}" destId="{1CB16A7C-EB84-44D2-96BC-F825424B44F2}" srcOrd="1" destOrd="0" presId="urn:microsoft.com/office/officeart/2005/8/layout/hierarchy2"/>
    <dgm:cxn modelId="{82BBFF24-5A37-4447-83F7-EB2F9669DC62}" type="presParOf" srcId="{1CB16A7C-EB84-44D2-96BC-F825424B44F2}" destId="{0B949934-A5A9-49B9-B373-CC537AED3237}" srcOrd="0" destOrd="0" presId="urn:microsoft.com/office/officeart/2005/8/layout/hierarchy2"/>
    <dgm:cxn modelId="{61B8DDC9-95A1-4296-A583-8332A1738440}" type="presParOf" srcId="{0B949934-A5A9-49B9-B373-CC537AED3237}" destId="{639C394E-C521-4656-B788-E97797E30F8A}" srcOrd="0" destOrd="0" presId="urn:microsoft.com/office/officeart/2005/8/layout/hierarchy2"/>
    <dgm:cxn modelId="{5DD5DD7E-8F22-4DDA-BB96-53705E295FE7}" type="presParOf" srcId="{1CB16A7C-EB84-44D2-96BC-F825424B44F2}" destId="{487A7F2F-AE2C-453F-8E66-32D7085BB85D}" srcOrd="1" destOrd="0" presId="urn:microsoft.com/office/officeart/2005/8/layout/hierarchy2"/>
    <dgm:cxn modelId="{638229A9-8B47-4A93-9AAA-91112D89B278}" type="presParOf" srcId="{487A7F2F-AE2C-453F-8E66-32D7085BB85D}" destId="{7C271C1E-0291-4CA6-9687-0F269E3BFBB5}" srcOrd="0" destOrd="0" presId="urn:microsoft.com/office/officeart/2005/8/layout/hierarchy2"/>
    <dgm:cxn modelId="{9A0642C4-93FA-4EC3-BA29-42C7624F3C2C}" type="presParOf" srcId="{487A7F2F-AE2C-453F-8E66-32D7085BB85D}" destId="{854594A4-F957-4B8A-8949-203A997388AB}" srcOrd="1" destOrd="0" presId="urn:microsoft.com/office/officeart/2005/8/layout/hierarchy2"/>
    <dgm:cxn modelId="{51C6AB58-A716-43E6-8555-C9E8182CB3AF}" type="presParOf" srcId="{1CB16A7C-EB84-44D2-96BC-F825424B44F2}" destId="{6E13BA7C-92D0-4D62-92BF-456E86E34E89}" srcOrd="2" destOrd="0" presId="urn:microsoft.com/office/officeart/2005/8/layout/hierarchy2"/>
    <dgm:cxn modelId="{1F72372D-E180-43B6-8BD7-2ECFEB8704ED}" type="presParOf" srcId="{6E13BA7C-92D0-4D62-92BF-456E86E34E89}" destId="{2ECC5307-C8FC-4B52-9B06-42DE5EAC6971}" srcOrd="0" destOrd="0" presId="urn:microsoft.com/office/officeart/2005/8/layout/hierarchy2"/>
    <dgm:cxn modelId="{9AC67134-3E42-46D3-AD48-D6A3A26C0E04}" type="presParOf" srcId="{1CB16A7C-EB84-44D2-96BC-F825424B44F2}" destId="{51AF83E5-481C-48E5-882C-9ADBD2C94062}" srcOrd="3" destOrd="0" presId="urn:microsoft.com/office/officeart/2005/8/layout/hierarchy2"/>
    <dgm:cxn modelId="{465E20E6-C6C1-4AF6-A60F-2CB61F97E469}" type="presParOf" srcId="{51AF83E5-481C-48E5-882C-9ADBD2C94062}" destId="{4A66144A-3344-4D4B-8F11-78A0C7566A63}" srcOrd="0" destOrd="0" presId="urn:microsoft.com/office/officeart/2005/8/layout/hierarchy2"/>
    <dgm:cxn modelId="{38E37B48-94F2-4626-AD91-F92AE2B6A915}" type="presParOf" srcId="{51AF83E5-481C-48E5-882C-9ADBD2C94062}" destId="{F5A63A58-4648-41A7-B555-199A15A259B2}" srcOrd="1" destOrd="0" presId="urn:microsoft.com/office/officeart/2005/8/layout/hierarchy2"/>
    <dgm:cxn modelId="{260C508D-AC70-4D09-8856-9447119D12F9}" type="presParOf" srcId="{F2928F2D-D7DE-49BE-BC15-FA1D21AF76F6}" destId="{9EB29E76-C2B2-4F81-9340-ACF8C1E5BC07}" srcOrd="2" destOrd="0" presId="urn:microsoft.com/office/officeart/2005/8/layout/hierarchy2"/>
    <dgm:cxn modelId="{F50677B4-58F0-4030-A63F-82D095A8AAD4}" type="presParOf" srcId="{9EB29E76-C2B2-4F81-9340-ACF8C1E5BC07}" destId="{B3EFFBF6-7B50-4B1F-9E5C-507EAE7AE19B}" srcOrd="0" destOrd="0" presId="urn:microsoft.com/office/officeart/2005/8/layout/hierarchy2"/>
    <dgm:cxn modelId="{B05BBB42-3D3B-4723-909B-7515EA1F24E6}" type="presParOf" srcId="{F2928F2D-D7DE-49BE-BC15-FA1D21AF76F6}" destId="{6E97ADCB-C30E-4AF7-A2D0-9C785F2C3CBC}" srcOrd="3" destOrd="0" presId="urn:microsoft.com/office/officeart/2005/8/layout/hierarchy2"/>
    <dgm:cxn modelId="{019CBA22-A07B-4CC4-8FC9-064569B018F9}" type="presParOf" srcId="{6E97ADCB-C30E-4AF7-A2D0-9C785F2C3CBC}" destId="{2083719E-5858-4C69-9238-B825A3DF053D}" srcOrd="0" destOrd="0" presId="urn:microsoft.com/office/officeart/2005/8/layout/hierarchy2"/>
    <dgm:cxn modelId="{0226747C-7F9A-4B49-90E2-084BBC422ED9}" type="presParOf" srcId="{6E97ADCB-C30E-4AF7-A2D0-9C785F2C3CBC}" destId="{B9B3A283-9B77-4770-9937-FE57BD073B5F}" srcOrd="1" destOrd="0" presId="urn:microsoft.com/office/officeart/2005/8/layout/hierarchy2"/>
    <dgm:cxn modelId="{DE7B3F2F-9B26-4276-AF62-0026D9BACD88}" type="presParOf" srcId="{B9B3A283-9B77-4770-9937-FE57BD073B5F}" destId="{CEB17570-9C55-4D06-9DD2-47723AC4786C}" srcOrd="0" destOrd="0" presId="urn:microsoft.com/office/officeart/2005/8/layout/hierarchy2"/>
    <dgm:cxn modelId="{DF36194F-0311-4962-8D4B-665FC05C68CE}" type="presParOf" srcId="{CEB17570-9C55-4D06-9DD2-47723AC4786C}" destId="{164D34B7-6EE0-4204-AB71-4CEFEC412B03}" srcOrd="0" destOrd="0" presId="urn:microsoft.com/office/officeart/2005/8/layout/hierarchy2"/>
    <dgm:cxn modelId="{1270075B-69A5-4581-8335-32C5AF30FC72}" type="presParOf" srcId="{B9B3A283-9B77-4770-9937-FE57BD073B5F}" destId="{9E91F405-19E8-4CAE-B42B-05C31A603F37}" srcOrd="1" destOrd="0" presId="urn:microsoft.com/office/officeart/2005/8/layout/hierarchy2"/>
    <dgm:cxn modelId="{9B5271BD-D7D9-4466-B5B3-E213A5C62716}" type="presParOf" srcId="{9E91F405-19E8-4CAE-B42B-05C31A603F37}" destId="{FD2852D6-4662-45D4-B10B-842377186D9A}" srcOrd="0" destOrd="0" presId="urn:microsoft.com/office/officeart/2005/8/layout/hierarchy2"/>
    <dgm:cxn modelId="{676DA879-90F1-4835-ABC6-D500EEAFE843}" type="presParOf" srcId="{9E91F405-19E8-4CAE-B42B-05C31A603F37}" destId="{BC0282E5-0AB5-43FE-8D04-9FF84E60FBF3}" srcOrd="1" destOrd="0" presId="urn:microsoft.com/office/officeart/2005/8/layout/hierarchy2"/>
    <dgm:cxn modelId="{66078391-A909-4DD6-931F-8BF5DA50CC9D}" type="presParOf" srcId="{B9B3A283-9B77-4770-9937-FE57BD073B5F}" destId="{B0FE724D-DA2E-4856-A127-655782913B7F}" srcOrd="2" destOrd="0" presId="urn:microsoft.com/office/officeart/2005/8/layout/hierarchy2"/>
    <dgm:cxn modelId="{6733A21A-E50B-4701-9F16-7844428277FC}" type="presParOf" srcId="{B0FE724D-DA2E-4856-A127-655782913B7F}" destId="{4FE7441D-8A65-46B3-97FD-34B6E577067E}" srcOrd="0" destOrd="0" presId="urn:microsoft.com/office/officeart/2005/8/layout/hierarchy2"/>
    <dgm:cxn modelId="{EEADD0E3-4FBB-4FC3-8691-15E487F808A7}" type="presParOf" srcId="{B9B3A283-9B77-4770-9937-FE57BD073B5F}" destId="{64D40C9F-404C-45EA-BEE0-5B7BE14E6E89}" srcOrd="3" destOrd="0" presId="urn:microsoft.com/office/officeart/2005/8/layout/hierarchy2"/>
    <dgm:cxn modelId="{04C0E1F3-9335-430B-8FA1-91C0F5B69049}" type="presParOf" srcId="{64D40C9F-404C-45EA-BEE0-5B7BE14E6E89}" destId="{48BAB588-CD08-4F96-837D-A704D164E5CC}" srcOrd="0" destOrd="0" presId="urn:microsoft.com/office/officeart/2005/8/layout/hierarchy2"/>
    <dgm:cxn modelId="{23B503ED-91BE-41FF-848E-064E2EE356D8}" type="presParOf" srcId="{64D40C9F-404C-45EA-BEE0-5B7BE14E6E89}" destId="{922F1F4C-EA46-4677-9B1B-27359C0B58D4}" srcOrd="1" destOrd="0" presId="urn:microsoft.com/office/officeart/2005/8/layout/hierarchy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AB9233-CFF2-4645-802B-E7AF6AFDB7BD}" type="doc">
      <dgm:prSet loTypeId="urn:microsoft.com/office/officeart/2005/8/layout/hierarchy2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00D90CC5-90BB-4128-AF23-B8E001AFC91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May 21 </a:t>
          </a:r>
          <a:r>
            <a:rPr lang="en-US" dirty="0" err="1" smtClean="0">
              <a:solidFill>
                <a:schemeClr val="tx1"/>
              </a:solidFill>
            </a:rPr>
            <a:t>st</a:t>
          </a:r>
          <a:endParaRPr lang="en-US" dirty="0">
            <a:solidFill>
              <a:schemeClr val="tx1"/>
            </a:solidFill>
          </a:endParaRPr>
        </a:p>
      </dgm:t>
    </dgm:pt>
    <dgm:pt modelId="{2D185BCA-6C3B-4BA8-BCF1-5C34D8891723}" type="parTrans" cxnId="{69B67A84-D86D-4ACE-8FEB-FD1FE139E7B9}">
      <dgm:prSet/>
      <dgm:spPr/>
      <dgm:t>
        <a:bodyPr/>
        <a:lstStyle/>
        <a:p>
          <a:endParaRPr lang="en-US"/>
        </a:p>
      </dgm:t>
    </dgm:pt>
    <dgm:pt modelId="{5741D626-BCC9-47B8-98F3-C4478C480501}" type="sibTrans" cxnId="{69B67A84-D86D-4ACE-8FEB-FD1FE139E7B9}">
      <dgm:prSet/>
      <dgm:spPr/>
      <dgm:t>
        <a:bodyPr/>
        <a:lstStyle/>
        <a:p>
          <a:endParaRPr lang="en-US"/>
        </a:p>
      </dgm:t>
    </dgm:pt>
    <dgm:pt modelId="{D1D17B7D-F537-41C6-8F84-298252A992A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Clear sky</a:t>
          </a:r>
          <a:endParaRPr lang="en-US" dirty="0">
            <a:solidFill>
              <a:schemeClr val="tx1"/>
            </a:solidFill>
          </a:endParaRPr>
        </a:p>
      </dgm:t>
    </dgm:pt>
    <dgm:pt modelId="{B5D1983D-FBF4-4F64-8D13-80451180A276}" type="parTrans" cxnId="{5ABC826D-D01B-46FE-9E3A-F9648935DA8B}">
      <dgm:prSet/>
      <dgm:spPr/>
      <dgm:t>
        <a:bodyPr/>
        <a:lstStyle/>
        <a:p>
          <a:endParaRPr lang="en-US"/>
        </a:p>
      </dgm:t>
    </dgm:pt>
    <dgm:pt modelId="{3466F2FE-2A6E-4B27-A4C4-3D7F24F13F2B}" type="sibTrans" cxnId="{5ABC826D-D01B-46FE-9E3A-F9648935DA8B}">
      <dgm:prSet/>
      <dgm:spPr/>
      <dgm:t>
        <a:bodyPr/>
        <a:lstStyle/>
        <a:p>
          <a:endParaRPr lang="en-US"/>
        </a:p>
      </dgm:t>
    </dgm:pt>
    <dgm:pt modelId="{C7DBE21D-1B81-44AE-B3B0-A4E4CDFD330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 Row Dimming</a:t>
          </a:r>
          <a:endParaRPr lang="en-US" dirty="0">
            <a:solidFill>
              <a:schemeClr val="tx1"/>
            </a:solidFill>
          </a:endParaRPr>
        </a:p>
      </dgm:t>
    </dgm:pt>
    <dgm:pt modelId="{E5FF81E2-8A56-46C7-B183-88BCC98AFFD6}" type="parTrans" cxnId="{CC27B983-FA64-450F-AE42-CC85A6548264}">
      <dgm:prSet/>
      <dgm:spPr/>
      <dgm:t>
        <a:bodyPr/>
        <a:lstStyle/>
        <a:p>
          <a:endParaRPr lang="en-US"/>
        </a:p>
      </dgm:t>
    </dgm:pt>
    <dgm:pt modelId="{8DC7C6AE-A19E-4688-9C46-EFC9C1CA52A0}" type="sibTrans" cxnId="{CC27B983-FA64-450F-AE42-CC85A6548264}">
      <dgm:prSet/>
      <dgm:spPr/>
      <dgm:t>
        <a:bodyPr/>
        <a:lstStyle/>
        <a:p>
          <a:endParaRPr lang="en-US"/>
        </a:p>
      </dgm:t>
    </dgm:pt>
    <dgm:pt modelId="{EAB67F55-C37D-470A-B12C-892FB536391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 Rows Dimming</a:t>
          </a:r>
          <a:endParaRPr lang="en-US" dirty="0">
            <a:solidFill>
              <a:schemeClr val="tx1"/>
            </a:solidFill>
          </a:endParaRPr>
        </a:p>
      </dgm:t>
    </dgm:pt>
    <dgm:pt modelId="{1BF04E26-3DA1-47F3-9C32-CA15D9C5819A}" type="parTrans" cxnId="{8F912802-6C23-48C8-BBD5-AFFB491773D1}">
      <dgm:prSet/>
      <dgm:spPr/>
      <dgm:t>
        <a:bodyPr/>
        <a:lstStyle/>
        <a:p>
          <a:endParaRPr lang="en-US"/>
        </a:p>
      </dgm:t>
    </dgm:pt>
    <dgm:pt modelId="{0E1F5EC1-1B8F-4A85-B82A-286B4C05EB31}" type="sibTrans" cxnId="{8F912802-6C23-48C8-BBD5-AFFB491773D1}">
      <dgm:prSet/>
      <dgm:spPr/>
      <dgm:t>
        <a:bodyPr/>
        <a:lstStyle/>
        <a:p>
          <a:endParaRPr lang="en-US"/>
        </a:p>
      </dgm:t>
    </dgm:pt>
    <dgm:pt modelId="{917F028D-0595-4E3E-9CF8-3CDEB2DB13E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Overcast</a:t>
          </a:r>
          <a:endParaRPr lang="en-US" dirty="0">
            <a:solidFill>
              <a:schemeClr val="tx1"/>
            </a:solidFill>
          </a:endParaRPr>
        </a:p>
      </dgm:t>
    </dgm:pt>
    <dgm:pt modelId="{3EDAC150-BC50-4A38-A14E-8C75A6BDF647}" type="parTrans" cxnId="{73D5B53A-3234-4294-9DF1-72F07312732A}">
      <dgm:prSet/>
      <dgm:spPr/>
      <dgm:t>
        <a:bodyPr/>
        <a:lstStyle/>
        <a:p>
          <a:endParaRPr lang="en-US"/>
        </a:p>
      </dgm:t>
    </dgm:pt>
    <dgm:pt modelId="{35DF41CF-34BD-4AD7-92C1-C1306B416109}" type="sibTrans" cxnId="{73D5B53A-3234-4294-9DF1-72F07312732A}">
      <dgm:prSet/>
      <dgm:spPr/>
      <dgm:t>
        <a:bodyPr/>
        <a:lstStyle/>
        <a:p>
          <a:endParaRPr lang="en-US"/>
        </a:p>
      </dgm:t>
    </dgm:pt>
    <dgm:pt modelId="{1D6D1C48-EF86-4F62-8280-83BE862291F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 Row Dimming</a:t>
          </a:r>
          <a:endParaRPr lang="en-US" dirty="0">
            <a:solidFill>
              <a:schemeClr val="tx1"/>
            </a:solidFill>
          </a:endParaRPr>
        </a:p>
      </dgm:t>
    </dgm:pt>
    <dgm:pt modelId="{025AB512-9125-4DD7-A001-F46F72616C2F}" type="parTrans" cxnId="{31928C44-393D-4E11-A2A2-96B355B668B0}">
      <dgm:prSet/>
      <dgm:spPr/>
      <dgm:t>
        <a:bodyPr/>
        <a:lstStyle/>
        <a:p>
          <a:endParaRPr lang="en-US"/>
        </a:p>
      </dgm:t>
    </dgm:pt>
    <dgm:pt modelId="{9CBC4041-F2B0-4C36-9524-6E94DC52B950}" type="sibTrans" cxnId="{31928C44-393D-4E11-A2A2-96B355B668B0}">
      <dgm:prSet/>
      <dgm:spPr/>
      <dgm:t>
        <a:bodyPr/>
        <a:lstStyle/>
        <a:p>
          <a:endParaRPr lang="en-US"/>
        </a:p>
      </dgm:t>
    </dgm:pt>
    <dgm:pt modelId="{834D460A-B4B0-4B18-ACF2-5476642D3605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 Rows Dimming</a:t>
          </a:r>
          <a:endParaRPr lang="en-US" dirty="0">
            <a:solidFill>
              <a:schemeClr val="tx1"/>
            </a:solidFill>
          </a:endParaRPr>
        </a:p>
      </dgm:t>
    </dgm:pt>
    <dgm:pt modelId="{9AB9F8D7-1F61-4C4E-8E79-A771FFB7C47B}" type="parTrans" cxnId="{82EAFDDA-5F2A-405B-B03A-A67C0901EBCB}">
      <dgm:prSet/>
      <dgm:spPr/>
      <dgm:t>
        <a:bodyPr/>
        <a:lstStyle/>
        <a:p>
          <a:endParaRPr lang="en-US"/>
        </a:p>
      </dgm:t>
    </dgm:pt>
    <dgm:pt modelId="{979DAB51-47D5-48C7-943D-67E3A34487C5}" type="sibTrans" cxnId="{82EAFDDA-5F2A-405B-B03A-A67C0901EBCB}">
      <dgm:prSet/>
      <dgm:spPr/>
      <dgm:t>
        <a:bodyPr/>
        <a:lstStyle/>
        <a:p>
          <a:endParaRPr lang="en-US"/>
        </a:p>
      </dgm:t>
    </dgm:pt>
    <dgm:pt modelId="{691B7D34-25A7-4DB4-83C3-3AD1F61F4F55}" type="pres">
      <dgm:prSet presAssocID="{93AB9233-CFF2-4645-802B-E7AF6AFDB7B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FF8E77-5CEA-4426-9239-312A9720A94C}" type="pres">
      <dgm:prSet presAssocID="{00D90CC5-90BB-4128-AF23-B8E001AFC91B}" presName="root1" presStyleCnt="0"/>
      <dgm:spPr/>
    </dgm:pt>
    <dgm:pt modelId="{03357EB9-463C-4DAD-A552-75D39F96ED23}" type="pres">
      <dgm:prSet presAssocID="{00D90CC5-90BB-4128-AF23-B8E001AFC91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928F2D-D7DE-49BE-BC15-FA1D21AF76F6}" type="pres">
      <dgm:prSet presAssocID="{00D90CC5-90BB-4128-AF23-B8E001AFC91B}" presName="level2hierChild" presStyleCnt="0"/>
      <dgm:spPr/>
    </dgm:pt>
    <dgm:pt modelId="{7A2C9668-D43E-4AD7-97BC-F55E11539C2B}" type="pres">
      <dgm:prSet presAssocID="{B5D1983D-FBF4-4F64-8D13-80451180A27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05D6A5B-37E0-4BB7-9573-9B627A12B16B}" type="pres">
      <dgm:prSet presAssocID="{B5D1983D-FBF4-4F64-8D13-80451180A27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0DE93829-F923-40BD-9D72-087976A60B97}" type="pres">
      <dgm:prSet presAssocID="{D1D17B7D-F537-41C6-8F84-298252A992A7}" presName="root2" presStyleCnt="0"/>
      <dgm:spPr/>
    </dgm:pt>
    <dgm:pt modelId="{9E74B418-1D82-4A47-A55D-86B1028E7E3D}" type="pres">
      <dgm:prSet presAssocID="{D1D17B7D-F537-41C6-8F84-298252A992A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B16A7C-EB84-44D2-96BC-F825424B44F2}" type="pres">
      <dgm:prSet presAssocID="{D1D17B7D-F537-41C6-8F84-298252A992A7}" presName="level3hierChild" presStyleCnt="0"/>
      <dgm:spPr/>
    </dgm:pt>
    <dgm:pt modelId="{0B949934-A5A9-49B9-B373-CC537AED3237}" type="pres">
      <dgm:prSet presAssocID="{E5FF81E2-8A56-46C7-B183-88BCC98AFFD6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639C394E-C521-4656-B788-E97797E30F8A}" type="pres">
      <dgm:prSet presAssocID="{E5FF81E2-8A56-46C7-B183-88BCC98AFFD6}" presName="connTx" presStyleLbl="parChTrans1D3" presStyleIdx="0" presStyleCnt="4"/>
      <dgm:spPr/>
      <dgm:t>
        <a:bodyPr/>
        <a:lstStyle/>
        <a:p>
          <a:endParaRPr lang="en-US"/>
        </a:p>
      </dgm:t>
    </dgm:pt>
    <dgm:pt modelId="{487A7F2F-AE2C-453F-8E66-32D7085BB85D}" type="pres">
      <dgm:prSet presAssocID="{C7DBE21D-1B81-44AE-B3B0-A4E4CDFD3303}" presName="root2" presStyleCnt="0"/>
      <dgm:spPr/>
    </dgm:pt>
    <dgm:pt modelId="{7C271C1E-0291-4CA6-9687-0F269E3BFBB5}" type="pres">
      <dgm:prSet presAssocID="{C7DBE21D-1B81-44AE-B3B0-A4E4CDFD3303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4594A4-F957-4B8A-8949-203A997388AB}" type="pres">
      <dgm:prSet presAssocID="{C7DBE21D-1B81-44AE-B3B0-A4E4CDFD3303}" presName="level3hierChild" presStyleCnt="0"/>
      <dgm:spPr/>
    </dgm:pt>
    <dgm:pt modelId="{6E13BA7C-92D0-4D62-92BF-456E86E34E89}" type="pres">
      <dgm:prSet presAssocID="{1BF04E26-3DA1-47F3-9C32-CA15D9C5819A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2ECC5307-C8FC-4B52-9B06-42DE5EAC6971}" type="pres">
      <dgm:prSet presAssocID="{1BF04E26-3DA1-47F3-9C32-CA15D9C5819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51AF83E5-481C-48E5-882C-9ADBD2C94062}" type="pres">
      <dgm:prSet presAssocID="{EAB67F55-C37D-470A-B12C-892FB5363918}" presName="root2" presStyleCnt="0"/>
      <dgm:spPr/>
    </dgm:pt>
    <dgm:pt modelId="{4A66144A-3344-4D4B-8F11-78A0C7566A63}" type="pres">
      <dgm:prSet presAssocID="{EAB67F55-C37D-470A-B12C-892FB5363918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A63A58-4648-41A7-B555-199A15A259B2}" type="pres">
      <dgm:prSet presAssocID="{EAB67F55-C37D-470A-B12C-892FB5363918}" presName="level3hierChild" presStyleCnt="0"/>
      <dgm:spPr/>
    </dgm:pt>
    <dgm:pt modelId="{9EB29E76-C2B2-4F81-9340-ACF8C1E5BC07}" type="pres">
      <dgm:prSet presAssocID="{3EDAC150-BC50-4A38-A14E-8C75A6BDF647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B3EFFBF6-7B50-4B1F-9E5C-507EAE7AE19B}" type="pres">
      <dgm:prSet presAssocID="{3EDAC150-BC50-4A38-A14E-8C75A6BDF647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97ADCB-C30E-4AF7-A2D0-9C785F2C3CBC}" type="pres">
      <dgm:prSet presAssocID="{917F028D-0595-4E3E-9CF8-3CDEB2DB13EB}" presName="root2" presStyleCnt="0"/>
      <dgm:spPr/>
    </dgm:pt>
    <dgm:pt modelId="{2083719E-5858-4C69-9238-B825A3DF053D}" type="pres">
      <dgm:prSet presAssocID="{917F028D-0595-4E3E-9CF8-3CDEB2DB13E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B3A283-9B77-4770-9937-FE57BD073B5F}" type="pres">
      <dgm:prSet presAssocID="{917F028D-0595-4E3E-9CF8-3CDEB2DB13EB}" presName="level3hierChild" presStyleCnt="0"/>
      <dgm:spPr/>
    </dgm:pt>
    <dgm:pt modelId="{CEB17570-9C55-4D06-9DD2-47723AC4786C}" type="pres">
      <dgm:prSet presAssocID="{025AB512-9125-4DD7-A001-F46F72616C2F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164D34B7-6EE0-4204-AB71-4CEFEC412B03}" type="pres">
      <dgm:prSet presAssocID="{025AB512-9125-4DD7-A001-F46F72616C2F}" presName="connTx" presStyleLbl="parChTrans1D3" presStyleIdx="2" presStyleCnt="4"/>
      <dgm:spPr/>
      <dgm:t>
        <a:bodyPr/>
        <a:lstStyle/>
        <a:p>
          <a:endParaRPr lang="en-US"/>
        </a:p>
      </dgm:t>
    </dgm:pt>
    <dgm:pt modelId="{9E91F405-19E8-4CAE-B42B-05C31A603F37}" type="pres">
      <dgm:prSet presAssocID="{1D6D1C48-EF86-4F62-8280-83BE862291F1}" presName="root2" presStyleCnt="0"/>
      <dgm:spPr/>
    </dgm:pt>
    <dgm:pt modelId="{FD2852D6-4662-45D4-B10B-842377186D9A}" type="pres">
      <dgm:prSet presAssocID="{1D6D1C48-EF86-4F62-8280-83BE862291F1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0282E5-0AB5-43FE-8D04-9FF84E60FBF3}" type="pres">
      <dgm:prSet presAssocID="{1D6D1C48-EF86-4F62-8280-83BE862291F1}" presName="level3hierChild" presStyleCnt="0"/>
      <dgm:spPr/>
    </dgm:pt>
    <dgm:pt modelId="{B0FE724D-DA2E-4856-A127-655782913B7F}" type="pres">
      <dgm:prSet presAssocID="{9AB9F8D7-1F61-4C4E-8E79-A771FFB7C47B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4FE7441D-8A65-46B3-97FD-34B6E577067E}" type="pres">
      <dgm:prSet presAssocID="{9AB9F8D7-1F61-4C4E-8E79-A771FFB7C47B}" presName="connTx" presStyleLbl="parChTrans1D3" presStyleIdx="3" presStyleCnt="4"/>
      <dgm:spPr/>
      <dgm:t>
        <a:bodyPr/>
        <a:lstStyle/>
        <a:p>
          <a:endParaRPr lang="en-US"/>
        </a:p>
      </dgm:t>
    </dgm:pt>
    <dgm:pt modelId="{64D40C9F-404C-45EA-BEE0-5B7BE14E6E89}" type="pres">
      <dgm:prSet presAssocID="{834D460A-B4B0-4B18-ACF2-5476642D3605}" presName="root2" presStyleCnt="0"/>
      <dgm:spPr/>
    </dgm:pt>
    <dgm:pt modelId="{48BAB588-CD08-4F96-837D-A704D164E5CC}" type="pres">
      <dgm:prSet presAssocID="{834D460A-B4B0-4B18-ACF2-5476642D3605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2F1F4C-EA46-4677-9B1B-27359C0B58D4}" type="pres">
      <dgm:prSet presAssocID="{834D460A-B4B0-4B18-ACF2-5476642D3605}" presName="level3hierChild" presStyleCnt="0"/>
      <dgm:spPr/>
    </dgm:pt>
  </dgm:ptLst>
  <dgm:cxnLst>
    <dgm:cxn modelId="{7CECB540-4AA3-4C98-9E53-B6A99B1D49A2}" type="presOf" srcId="{917F028D-0595-4E3E-9CF8-3CDEB2DB13EB}" destId="{2083719E-5858-4C69-9238-B825A3DF053D}" srcOrd="0" destOrd="0" presId="urn:microsoft.com/office/officeart/2005/8/layout/hierarchy2"/>
    <dgm:cxn modelId="{086358BF-D824-46CB-B4B3-1EB5BF7AAFFB}" type="presOf" srcId="{D1D17B7D-F537-41C6-8F84-298252A992A7}" destId="{9E74B418-1D82-4A47-A55D-86B1028E7E3D}" srcOrd="0" destOrd="0" presId="urn:microsoft.com/office/officeart/2005/8/layout/hierarchy2"/>
    <dgm:cxn modelId="{82EAFDDA-5F2A-405B-B03A-A67C0901EBCB}" srcId="{917F028D-0595-4E3E-9CF8-3CDEB2DB13EB}" destId="{834D460A-B4B0-4B18-ACF2-5476642D3605}" srcOrd="1" destOrd="0" parTransId="{9AB9F8D7-1F61-4C4E-8E79-A771FFB7C47B}" sibTransId="{979DAB51-47D5-48C7-943D-67E3A34487C5}"/>
    <dgm:cxn modelId="{BB818731-76ED-47FB-8716-95457346DC27}" type="presOf" srcId="{E5FF81E2-8A56-46C7-B183-88BCC98AFFD6}" destId="{0B949934-A5A9-49B9-B373-CC537AED3237}" srcOrd="0" destOrd="0" presId="urn:microsoft.com/office/officeart/2005/8/layout/hierarchy2"/>
    <dgm:cxn modelId="{8D39CF34-DA0A-4968-ADD9-11D0D5064E66}" type="presOf" srcId="{1BF04E26-3DA1-47F3-9C32-CA15D9C5819A}" destId="{6E13BA7C-92D0-4D62-92BF-456E86E34E89}" srcOrd="0" destOrd="0" presId="urn:microsoft.com/office/officeart/2005/8/layout/hierarchy2"/>
    <dgm:cxn modelId="{DF96A02F-623F-4375-86B4-3746AC0BBC67}" type="presOf" srcId="{1BF04E26-3DA1-47F3-9C32-CA15D9C5819A}" destId="{2ECC5307-C8FC-4B52-9B06-42DE5EAC6971}" srcOrd="1" destOrd="0" presId="urn:microsoft.com/office/officeart/2005/8/layout/hierarchy2"/>
    <dgm:cxn modelId="{DE874410-AC4D-4669-B02E-03D94A98335F}" type="presOf" srcId="{E5FF81E2-8A56-46C7-B183-88BCC98AFFD6}" destId="{639C394E-C521-4656-B788-E97797E30F8A}" srcOrd="1" destOrd="0" presId="urn:microsoft.com/office/officeart/2005/8/layout/hierarchy2"/>
    <dgm:cxn modelId="{CC27B983-FA64-450F-AE42-CC85A6548264}" srcId="{D1D17B7D-F537-41C6-8F84-298252A992A7}" destId="{C7DBE21D-1B81-44AE-B3B0-A4E4CDFD3303}" srcOrd="0" destOrd="0" parTransId="{E5FF81E2-8A56-46C7-B183-88BCC98AFFD6}" sibTransId="{8DC7C6AE-A19E-4688-9C46-EFC9C1CA52A0}"/>
    <dgm:cxn modelId="{884F29C2-72DB-44D7-92C5-5C1E2798DCD3}" type="presOf" srcId="{3EDAC150-BC50-4A38-A14E-8C75A6BDF647}" destId="{B3EFFBF6-7B50-4B1F-9E5C-507EAE7AE19B}" srcOrd="1" destOrd="0" presId="urn:microsoft.com/office/officeart/2005/8/layout/hierarchy2"/>
    <dgm:cxn modelId="{8F912802-6C23-48C8-BBD5-AFFB491773D1}" srcId="{D1D17B7D-F537-41C6-8F84-298252A992A7}" destId="{EAB67F55-C37D-470A-B12C-892FB5363918}" srcOrd="1" destOrd="0" parTransId="{1BF04E26-3DA1-47F3-9C32-CA15D9C5819A}" sibTransId="{0E1F5EC1-1B8F-4A85-B82A-286B4C05EB31}"/>
    <dgm:cxn modelId="{96DC9907-8A96-49BA-BB00-4D9D9E2CB8C6}" type="presOf" srcId="{025AB512-9125-4DD7-A001-F46F72616C2F}" destId="{CEB17570-9C55-4D06-9DD2-47723AC4786C}" srcOrd="0" destOrd="0" presId="urn:microsoft.com/office/officeart/2005/8/layout/hierarchy2"/>
    <dgm:cxn modelId="{8EEE0BAF-172C-4471-B674-61FF45F46E01}" type="presOf" srcId="{025AB512-9125-4DD7-A001-F46F72616C2F}" destId="{164D34B7-6EE0-4204-AB71-4CEFEC412B03}" srcOrd="1" destOrd="0" presId="urn:microsoft.com/office/officeart/2005/8/layout/hierarchy2"/>
    <dgm:cxn modelId="{31928C44-393D-4E11-A2A2-96B355B668B0}" srcId="{917F028D-0595-4E3E-9CF8-3CDEB2DB13EB}" destId="{1D6D1C48-EF86-4F62-8280-83BE862291F1}" srcOrd="0" destOrd="0" parTransId="{025AB512-9125-4DD7-A001-F46F72616C2F}" sibTransId="{9CBC4041-F2B0-4C36-9524-6E94DC52B950}"/>
    <dgm:cxn modelId="{0FD55FC6-C8B1-4479-B607-4400139E9BCD}" type="presOf" srcId="{9AB9F8D7-1F61-4C4E-8E79-A771FFB7C47B}" destId="{4FE7441D-8A65-46B3-97FD-34B6E577067E}" srcOrd="1" destOrd="0" presId="urn:microsoft.com/office/officeart/2005/8/layout/hierarchy2"/>
    <dgm:cxn modelId="{0B688696-32A4-4B98-850A-8EBCEE5F9D5E}" type="presOf" srcId="{93AB9233-CFF2-4645-802B-E7AF6AFDB7BD}" destId="{691B7D34-25A7-4DB4-83C3-3AD1F61F4F55}" srcOrd="0" destOrd="0" presId="urn:microsoft.com/office/officeart/2005/8/layout/hierarchy2"/>
    <dgm:cxn modelId="{F70E53EC-E5BC-45A2-A41F-161C1BF78718}" type="presOf" srcId="{3EDAC150-BC50-4A38-A14E-8C75A6BDF647}" destId="{9EB29E76-C2B2-4F81-9340-ACF8C1E5BC07}" srcOrd="0" destOrd="0" presId="urn:microsoft.com/office/officeart/2005/8/layout/hierarchy2"/>
    <dgm:cxn modelId="{73D5B53A-3234-4294-9DF1-72F07312732A}" srcId="{00D90CC5-90BB-4128-AF23-B8E001AFC91B}" destId="{917F028D-0595-4E3E-9CF8-3CDEB2DB13EB}" srcOrd="1" destOrd="0" parTransId="{3EDAC150-BC50-4A38-A14E-8C75A6BDF647}" sibTransId="{35DF41CF-34BD-4AD7-92C1-C1306B416109}"/>
    <dgm:cxn modelId="{83D40451-2D91-48F5-9A32-BD9FE886DFD0}" type="presOf" srcId="{EAB67F55-C37D-470A-B12C-892FB5363918}" destId="{4A66144A-3344-4D4B-8F11-78A0C7566A63}" srcOrd="0" destOrd="0" presId="urn:microsoft.com/office/officeart/2005/8/layout/hierarchy2"/>
    <dgm:cxn modelId="{7816E5A3-5669-400D-A7BD-F330898E6175}" type="presOf" srcId="{B5D1983D-FBF4-4F64-8D13-80451180A276}" destId="{7A2C9668-D43E-4AD7-97BC-F55E11539C2B}" srcOrd="0" destOrd="0" presId="urn:microsoft.com/office/officeart/2005/8/layout/hierarchy2"/>
    <dgm:cxn modelId="{69B67A84-D86D-4ACE-8FEB-FD1FE139E7B9}" srcId="{93AB9233-CFF2-4645-802B-E7AF6AFDB7BD}" destId="{00D90CC5-90BB-4128-AF23-B8E001AFC91B}" srcOrd="0" destOrd="0" parTransId="{2D185BCA-6C3B-4BA8-BCF1-5C34D8891723}" sibTransId="{5741D626-BCC9-47B8-98F3-C4478C480501}"/>
    <dgm:cxn modelId="{AC1013E4-F34A-4FEB-AD46-49D4C4D2D0C7}" type="presOf" srcId="{9AB9F8D7-1F61-4C4E-8E79-A771FFB7C47B}" destId="{B0FE724D-DA2E-4856-A127-655782913B7F}" srcOrd="0" destOrd="0" presId="urn:microsoft.com/office/officeart/2005/8/layout/hierarchy2"/>
    <dgm:cxn modelId="{6BA16735-D5F0-416D-BDA8-013B1884A1B4}" type="presOf" srcId="{834D460A-B4B0-4B18-ACF2-5476642D3605}" destId="{48BAB588-CD08-4F96-837D-A704D164E5CC}" srcOrd="0" destOrd="0" presId="urn:microsoft.com/office/officeart/2005/8/layout/hierarchy2"/>
    <dgm:cxn modelId="{8F969595-98B1-42C2-9BBC-5CAA9813A632}" type="presOf" srcId="{B5D1983D-FBF4-4F64-8D13-80451180A276}" destId="{705D6A5B-37E0-4BB7-9573-9B627A12B16B}" srcOrd="1" destOrd="0" presId="urn:microsoft.com/office/officeart/2005/8/layout/hierarchy2"/>
    <dgm:cxn modelId="{64AA17BC-5BFB-4B06-ADE5-AF68B56F4F51}" type="presOf" srcId="{00D90CC5-90BB-4128-AF23-B8E001AFC91B}" destId="{03357EB9-463C-4DAD-A552-75D39F96ED23}" srcOrd="0" destOrd="0" presId="urn:microsoft.com/office/officeart/2005/8/layout/hierarchy2"/>
    <dgm:cxn modelId="{5ABC826D-D01B-46FE-9E3A-F9648935DA8B}" srcId="{00D90CC5-90BB-4128-AF23-B8E001AFC91B}" destId="{D1D17B7D-F537-41C6-8F84-298252A992A7}" srcOrd="0" destOrd="0" parTransId="{B5D1983D-FBF4-4F64-8D13-80451180A276}" sibTransId="{3466F2FE-2A6E-4B27-A4C4-3D7F24F13F2B}"/>
    <dgm:cxn modelId="{BDB20B11-97B4-48FE-8A56-E346DF6F8C96}" type="presOf" srcId="{C7DBE21D-1B81-44AE-B3B0-A4E4CDFD3303}" destId="{7C271C1E-0291-4CA6-9687-0F269E3BFBB5}" srcOrd="0" destOrd="0" presId="urn:microsoft.com/office/officeart/2005/8/layout/hierarchy2"/>
    <dgm:cxn modelId="{EA35D3FB-B013-49E1-B096-86E5B4F93942}" type="presOf" srcId="{1D6D1C48-EF86-4F62-8280-83BE862291F1}" destId="{FD2852D6-4662-45D4-B10B-842377186D9A}" srcOrd="0" destOrd="0" presId="urn:microsoft.com/office/officeart/2005/8/layout/hierarchy2"/>
    <dgm:cxn modelId="{93277BF6-46B9-4EC2-B74D-3B184D9B3EE9}" type="presParOf" srcId="{691B7D34-25A7-4DB4-83C3-3AD1F61F4F55}" destId="{CEFF8E77-5CEA-4426-9239-312A9720A94C}" srcOrd="0" destOrd="0" presId="urn:microsoft.com/office/officeart/2005/8/layout/hierarchy2"/>
    <dgm:cxn modelId="{9B051D60-84EA-451E-9C26-0DBDA9F3D203}" type="presParOf" srcId="{CEFF8E77-5CEA-4426-9239-312A9720A94C}" destId="{03357EB9-463C-4DAD-A552-75D39F96ED23}" srcOrd="0" destOrd="0" presId="urn:microsoft.com/office/officeart/2005/8/layout/hierarchy2"/>
    <dgm:cxn modelId="{6C1124FB-2684-412C-8EBC-A82F7397CD00}" type="presParOf" srcId="{CEFF8E77-5CEA-4426-9239-312A9720A94C}" destId="{F2928F2D-D7DE-49BE-BC15-FA1D21AF76F6}" srcOrd="1" destOrd="0" presId="urn:microsoft.com/office/officeart/2005/8/layout/hierarchy2"/>
    <dgm:cxn modelId="{47064C0B-362D-429B-90BC-1D1201B1819E}" type="presParOf" srcId="{F2928F2D-D7DE-49BE-BC15-FA1D21AF76F6}" destId="{7A2C9668-D43E-4AD7-97BC-F55E11539C2B}" srcOrd="0" destOrd="0" presId="urn:microsoft.com/office/officeart/2005/8/layout/hierarchy2"/>
    <dgm:cxn modelId="{EDA26CE9-E88D-43E3-90EA-90978E8D6C13}" type="presParOf" srcId="{7A2C9668-D43E-4AD7-97BC-F55E11539C2B}" destId="{705D6A5B-37E0-4BB7-9573-9B627A12B16B}" srcOrd="0" destOrd="0" presId="urn:microsoft.com/office/officeart/2005/8/layout/hierarchy2"/>
    <dgm:cxn modelId="{5A3B1464-D9F2-497B-94C1-BE27DEF002DF}" type="presParOf" srcId="{F2928F2D-D7DE-49BE-BC15-FA1D21AF76F6}" destId="{0DE93829-F923-40BD-9D72-087976A60B97}" srcOrd="1" destOrd="0" presId="urn:microsoft.com/office/officeart/2005/8/layout/hierarchy2"/>
    <dgm:cxn modelId="{2E75EC00-F333-4D5B-97A4-0316370A9852}" type="presParOf" srcId="{0DE93829-F923-40BD-9D72-087976A60B97}" destId="{9E74B418-1D82-4A47-A55D-86B1028E7E3D}" srcOrd="0" destOrd="0" presId="urn:microsoft.com/office/officeart/2005/8/layout/hierarchy2"/>
    <dgm:cxn modelId="{AC00D561-33B9-4F4A-A99A-9E251DCBD9C4}" type="presParOf" srcId="{0DE93829-F923-40BD-9D72-087976A60B97}" destId="{1CB16A7C-EB84-44D2-96BC-F825424B44F2}" srcOrd="1" destOrd="0" presId="urn:microsoft.com/office/officeart/2005/8/layout/hierarchy2"/>
    <dgm:cxn modelId="{E5AA9C24-707E-4580-9551-D41252662096}" type="presParOf" srcId="{1CB16A7C-EB84-44D2-96BC-F825424B44F2}" destId="{0B949934-A5A9-49B9-B373-CC537AED3237}" srcOrd="0" destOrd="0" presId="urn:microsoft.com/office/officeart/2005/8/layout/hierarchy2"/>
    <dgm:cxn modelId="{D169A5F2-191D-4842-9ABD-0EB7FF9459F1}" type="presParOf" srcId="{0B949934-A5A9-49B9-B373-CC537AED3237}" destId="{639C394E-C521-4656-B788-E97797E30F8A}" srcOrd="0" destOrd="0" presId="urn:microsoft.com/office/officeart/2005/8/layout/hierarchy2"/>
    <dgm:cxn modelId="{C9031862-D304-40A4-B266-32A48DD23D7D}" type="presParOf" srcId="{1CB16A7C-EB84-44D2-96BC-F825424B44F2}" destId="{487A7F2F-AE2C-453F-8E66-32D7085BB85D}" srcOrd="1" destOrd="0" presId="urn:microsoft.com/office/officeart/2005/8/layout/hierarchy2"/>
    <dgm:cxn modelId="{42709DA2-2DBB-493D-9207-7F47F8D81F9A}" type="presParOf" srcId="{487A7F2F-AE2C-453F-8E66-32D7085BB85D}" destId="{7C271C1E-0291-4CA6-9687-0F269E3BFBB5}" srcOrd="0" destOrd="0" presId="urn:microsoft.com/office/officeart/2005/8/layout/hierarchy2"/>
    <dgm:cxn modelId="{B420CBD9-6790-453E-8274-BDD1FD386F78}" type="presParOf" srcId="{487A7F2F-AE2C-453F-8E66-32D7085BB85D}" destId="{854594A4-F957-4B8A-8949-203A997388AB}" srcOrd="1" destOrd="0" presId="urn:microsoft.com/office/officeart/2005/8/layout/hierarchy2"/>
    <dgm:cxn modelId="{87DFABC6-3AB2-4DF0-A7F4-5C39F2307340}" type="presParOf" srcId="{1CB16A7C-EB84-44D2-96BC-F825424B44F2}" destId="{6E13BA7C-92D0-4D62-92BF-456E86E34E89}" srcOrd="2" destOrd="0" presId="urn:microsoft.com/office/officeart/2005/8/layout/hierarchy2"/>
    <dgm:cxn modelId="{DF076DDE-2021-461B-B978-743F7E08AAE7}" type="presParOf" srcId="{6E13BA7C-92D0-4D62-92BF-456E86E34E89}" destId="{2ECC5307-C8FC-4B52-9B06-42DE5EAC6971}" srcOrd="0" destOrd="0" presId="urn:microsoft.com/office/officeart/2005/8/layout/hierarchy2"/>
    <dgm:cxn modelId="{216AA3B9-FA8D-4984-93DF-BE465DEF6990}" type="presParOf" srcId="{1CB16A7C-EB84-44D2-96BC-F825424B44F2}" destId="{51AF83E5-481C-48E5-882C-9ADBD2C94062}" srcOrd="3" destOrd="0" presId="urn:microsoft.com/office/officeart/2005/8/layout/hierarchy2"/>
    <dgm:cxn modelId="{C2FA36EE-B7E0-466C-A229-9FDE418D3298}" type="presParOf" srcId="{51AF83E5-481C-48E5-882C-9ADBD2C94062}" destId="{4A66144A-3344-4D4B-8F11-78A0C7566A63}" srcOrd="0" destOrd="0" presId="urn:microsoft.com/office/officeart/2005/8/layout/hierarchy2"/>
    <dgm:cxn modelId="{7B7D2F0F-B925-4F32-86C0-E2670230527E}" type="presParOf" srcId="{51AF83E5-481C-48E5-882C-9ADBD2C94062}" destId="{F5A63A58-4648-41A7-B555-199A15A259B2}" srcOrd="1" destOrd="0" presId="urn:microsoft.com/office/officeart/2005/8/layout/hierarchy2"/>
    <dgm:cxn modelId="{DBEF562F-7BCE-4779-8A51-EDFF50FBC3D5}" type="presParOf" srcId="{F2928F2D-D7DE-49BE-BC15-FA1D21AF76F6}" destId="{9EB29E76-C2B2-4F81-9340-ACF8C1E5BC07}" srcOrd="2" destOrd="0" presId="urn:microsoft.com/office/officeart/2005/8/layout/hierarchy2"/>
    <dgm:cxn modelId="{3AE28E13-C22A-4AFD-8320-F77482652538}" type="presParOf" srcId="{9EB29E76-C2B2-4F81-9340-ACF8C1E5BC07}" destId="{B3EFFBF6-7B50-4B1F-9E5C-507EAE7AE19B}" srcOrd="0" destOrd="0" presId="urn:microsoft.com/office/officeart/2005/8/layout/hierarchy2"/>
    <dgm:cxn modelId="{BBA49A22-FC92-4911-B38C-F10870D06641}" type="presParOf" srcId="{F2928F2D-D7DE-49BE-BC15-FA1D21AF76F6}" destId="{6E97ADCB-C30E-4AF7-A2D0-9C785F2C3CBC}" srcOrd="3" destOrd="0" presId="urn:microsoft.com/office/officeart/2005/8/layout/hierarchy2"/>
    <dgm:cxn modelId="{0D9008FD-C6E5-4F87-B430-0A3DA6536303}" type="presParOf" srcId="{6E97ADCB-C30E-4AF7-A2D0-9C785F2C3CBC}" destId="{2083719E-5858-4C69-9238-B825A3DF053D}" srcOrd="0" destOrd="0" presId="urn:microsoft.com/office/officeart/2005/8/layout/hierarchy2"/>
    <dgm:cxn modelId="{A7CF73FF-06BF-4E63-AD56-C636E81FEC61}" type="presParOf" srcId="{6E97ADCB-C30E-4AF7-A2D0-9C785F2C3CBC}" destId="{B9B3A283-9B77-4770-9937-FE57BD073B5F}" srcOrd="1" destOrd="0" presId="urn:microsoft.com/office/officeart/2005/8/layout/hierarchy2"/>
    <dgm:cxn modelId="{FE87C802-72B2-4BE1-AB76-4135F4884A5B}" type="presParOf" srcId="{B9B3A283-9B77-4770-9937-FE57BD073B5F}" destId="{CEB17570-9C55-4D06-9DD2-47723AC4786C}" srcOrd="0" destOrd="0" presId="urn:microsoft.com/office/officeart/2005/8/layout/hierarchy2"/>
    <dgm:cxn modelId="{23237623-A476-4B09-9399-5C3D3FCB65A5}" type="presParOf" srcId="{CEB17570-9C55-4D06-9DD2-47723AC4786C}" destId="{164D34B7-6EE0-4204-AB71-4CEFEC412B03}" srcOrd="0" destOrd="0" presId="urn:microsoft.com/office/officeart/2005/8/layout/hierarchy2"/>
    <dgm:cxn modelId="{7E7DEAD4-1D75-4292-97E6-7AA4F6C75182}" type="presParOf" srcId="{B9B3A283-9B77-4770-9937-FE57BD073B5F}" destId="{9E91F405-19E8-4CAE-B42B-05C31A603F37}" srcOrd="1" destOrd="0" presId="urn:microsoft.com/office/officeart/2005/8/layout/hierarchy2"/>
    <dgm:cxn modelId="{93BB3BB3-6BF1-454E-8B15-2A3893725803}" type="presParOf" srcId="{9E91F405-19E8-4CAE-B42B-05C31A603F37}" destId="{FD2852D6-4662-45D4-B10B-842377186D9A}" srcOrd="0" destOrd="0" presId="urn:microsoft.com/office/officeart/2005/8/layout/hierarchy2"/>
    <dgm:cxn modelId="{1361645A-BFD2-45A4-AC8E-E93B945213FB}" type="presParOf" srcId="{9E91F405-19E8-4CAE-B42B-05C31A603F37}" destId="{BC0282E5-0AB5-43FE-8D04-9FF84E60FBF3}" srcOrd="1" destOrd="0" presId="urn:microsoft.com/office/officeart/2005/8/layout/hierarchy2"/>
    <dgm:cxn modelId="{0861D1CD-0B94-46FC-B128-4889C6EEE38B}" type="presParOf" srcId="{B9B3A283-9B77-4770-9937-FE57BD073B5F}" destId="{B0FE724D-DA2E-4856-A127-655782913B7F}" srcOrd="2" destOrd="0" presId="urn:microsoft.com/office/officeart/2005/8/layout/hierarchy2"/>
    <dgm:cxn modelId="{448727D8-106A-4DD9-9924-6A835DC960A0}" type="presParOf" srcId="{B0FE724D-DA2E-4856-A127-655782913B7F}" destId="{4FE7441D-8A65-46B3-97FD-34B6E577067E}" srcOrd="0" destOrd="0" presId="urn:microsoft.com/office/officeart/2005/8/layout/hierarchy2"/>
    <dgm:cxn modelId="{2644490C-A31A-4DAF-A073-9F0ED52D05AE}" type="presParOf" srcId="{B9B3A283-9B77-4770-9937-FE57BD073B5F}" destId="{64D40C9F-404C-45EA-BEE0-5B7BE14E6E89}" srcOrd="3" destOrd="0" presId="urn:microsoft.com/office/officeart/2005/8/layout/hierarchy2"/>
    <dgm:cxn modelId="{1EC65507-0DCA-4D97-BF6C-3035766DB140}" type="presParOf" srcId="{64D40C9F-404C-45EA-BEE0-5B7BE14E6E89}" destId="{48BAB588-CD08-4F96-837D-A704D164E5CC}" srcOrd="0" destOrd="0" presId="urn:microsoft.com/office/officeart/2005/8/layout/hierarchy2"/>
    <dgm:cxn modelId="{2C296F31-5067-476A-9A2E-FE45B7933A59}" type="presParOf" srcId="{64D40C9F-404C-45EA-BEE0-5B7BE14E6E89}" destId="{922F1F4C-EA46-4677-9B1B-27359C0B58D4}" srcOrd="1" destOrd="0" presId="urn:microsoft.com/office/officeart/2005/8/layout/hierarchy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/>
          <a:lstStyle>
            <a:lvl1pPr algn="r">
              <a:defRPr sz="1200"/>
            </a:lvl1pPr>
          </a:lstStyle>
          <a:p>
            <a:fld id="{AA54C5A3-753E-4AA1-8DC3-AC025ACAEFE2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3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817903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 anchor="b"/>
          <a:lstStyle>
            <a:lvl1pPr algn="r">
              <a:defRPr sz="1200"/>
            </a:lvl1pPr>
          </a:lstStyle>
          <a:p>
            <a:fld id="{F0590567-A36C-45FD-9065-4F9F7E793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7EB5642-F7A4-41AB-8ADB-52F3CF41F2A4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89325" y="695325"/>
            <a:ext cx="139255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1" rIns="92300" bIns="4615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09758"/>
            <a:ext cx="5557520" cy="4177665"/>
          </a:xfrm>
          <a:prstGeom prst="rect">
            <a:avLst/>
          </a:prstGeom>
        </p:spPr>
        <p:txBody>
          <a:bodyPr vert="horz" lIns="92300" tIns="46151" rIns="92300" bIns="4615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3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817903"/>
            <a:ext cx="3010323" cy="464185"/>
          </a:xfrm>
          <a:prstGeom prst="rect">
            <a:avLst/>
          </a:prstGeom>
        </p:spPr>
        <p:txBody>
          <a:bodyPr vert="horz" lIns="92300" tIns="46151" rIns="92300" bIns="4615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3DD04F-1BAA-49D4-9998-8D322983D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DD04F-1BAA-49D4-9998-8D322983D17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DD04F-1BAA-49D4-9998-8D322983D17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31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B2E20-1594-4F13-8E14-2EEBFBDEA345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AC673-0406-4609-87DA-B8551197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3D5B-9FE8-45E7-B6DF-24133F0C1427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70BD1-7F62-4435-BF57-E37F47E5A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0" y="274644"/>
            <a:ext cx="12344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0" y="274644"/>
            <a:ext cx="365760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3B08B-4561-4085-9782-012CA104636B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50A6B-4396-46A1-9E90-9182D3865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F2B2A-E5A9-4E36-9F93-2802BDE3A877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D0A64-5CFD-4ECD-8E38-8AE97D79A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6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C8AC6-35EB-48A7-AF0C-9EB6BD4C72C1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F0C1B-8E55-417E-A9F7-84DA6E36D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600206"/>
            <a:ext cx="2446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660600" y="1600206"/>
            <a:ext cx="2446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F132-5B72-40D8-9D2E-C66B51C1D61F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CEF3-F232-44DD-A71D-169166A4D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83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83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BB501-D241-41C4-B850-69BF1E6923ED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4B87A-0D18-461F-BDF5-4BF43B74B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9C40E-2229-476B-8F13-023E2EB8BBEC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1063B-1623-4CDA-95AD-9717D51DC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B679-CFBA-4E1A-913B-15C897CDCFA5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C7CD1-7668-4601-8037-FCF09DD08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8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6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8" y="1435103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50960-2FA9-4516-9B3A-4588A2F4E6BC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440FB-58A7-4B5B-BD07-CCB05F587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AB8A4-18A6-4A97-B89E-C18DB0951C8F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10C9F-AEA2-4294-918F-A0946C455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274638"/>
            <a:ext cx="2468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1600205"/>
            <a:ext cx="24688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5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91DEA5-7D74-4E36-B6A1-AF463EE61AE5}" type="datetimeFigureOut">
              <a:rPr lang="en-US"/>
              <a:pPr>
                <a:defRPr/>
              </a:pPr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5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5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16385E-8333-40ED-A1E5-536A61196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0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chart" Target="../charts/char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.jpg"/>
          <p:cNvPicPr>
            <a:picLocks noChangeAspect="1"/>
          </p:cNvPicPr>
          <p:nvPr/>
        </p:nvPicPr>
        <p:blipFill>
          <a:blip r:embed="rId2" cstate="print"/>
          <a:srcRect l="13846" t="14150" r="43654" b="68163"/>
          <a:stretch>
            <a:fillRect/>
          </a:stretch>
        </p:blipFill>
        <p:spPr>
          <a:xfrm>
            <a:off x="9554547" y="541180"/>
            <a:ext cx="4124130" cy="1212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2382" y="4496506"/>
            <a:ext cx="8320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Kanis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Glaewketgarn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572382" y="4896556"/>
            <a:ext cx="1066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Lighting / Electrical    l    AE Senior Thesis     l     April 14, 2009   </a:t>
            </a:r>
          </a:p>
          <a:p>
            <a:pPr lvl="0"/>
            <a:endParaRPr lang="en-US" sz="1600" dirty="0" smtClean="0"/>
          </a:p>
          <a:p>
            <a:pPr algn="ctr"/>
            <a:endParaRPr lang="en-US" sz="1600" dirty="0"/>
          </a:p>
        </p:txBody>
      </p:sp>
      <p:pic>
        <p:nvPicPr>
          <p:cNvPr id="8" name="Picture 7" descr="facad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12211" y="0"/>
            <a:ext cx="3152394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pic>
        <p:nvPicPr>
          <p:cNvPr id="1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3" cstate="print"/>
          <a:srcRect l="26190" b="82539"/>
          <a:stretch>
            <a:fillRect/>
          </a:stretch>
        </p:blipFill>
        <p:spPr bwMode="auto">
          <a:xfrm>
            <a:off x="8926286" y="0"/>
            <a:ext cx="18505714" cy="119742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917322" y="977462"/>
            <a:ext cx="548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Building name:</a:t>
            </a: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Key project team:</a:t>
            </a: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Location and site:</a:t>
            </a: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Space types: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 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Size:</a:t>
            </a: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Number of stories:</a:t>
            </a:r>
          </a:p>
          <a:p>
            <a:pPr algn="r"/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15485" y="995974"/>
            <a:ext cx="85725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Spertus</a:t>
            </a:r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Institute of Jewish Studies</a:t>
            </a:r>
          </a:p>
          <a:p>
            <a:endParaRPr lang="en-US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Architect –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Krueck+Sexton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Lighting Design – Schuler Shook</a:t>
            </a:r>
          </a:p>
          <a:p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MEP – Environmental System Design</a:t>
            </a:r>
          </a:p>
          <a:p>
            <a:pPr lvl="0"/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Structural Engineer –</a:t>
            </a:r>
            <a:r>
              <a:rPr lang="en-US" b="1" dirty="0" err="1" smtClean="0"/>
              <a:t>Tylk</a:t>
            </a:r>
            <a:r>
              <a:rPr lang="en-US" b="1" dirty="0" smtClean="0"/>
              <a:t> Gustafson  </a:t>
            </a:r>
            <a:r>
              <a:rPr lang="en-US" b="1" dirty="0" err="1" smtClean="0"/>
              <a:t>Reckers</a:t>
            </a:r>
            <a:r>
              <a:rPr lang="en-US" b="1" dirty="0" smtClean="0"/>
              <a:t> Wilson Andrews </a:t>
            </a:r>
            <a:endParaRPr lang="en-US" dirty="0" smtClean="0"/>
          </a:p>
          <a:p>
            <a:pPr lvl="0"/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General Contractor – </a:t>
            </a:r>
            <a:r>
              <a:rPr lang="en-US" b="1" dirty="0" smtClean="0"/>
              <a:t>W.E. O’Neil Construction Co. </a:t>
            </a:r>
            <a:endParaRPr lang="en-US" dirty="0" smtClean="0"/>
          </a:p>
          <a:p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  <a:p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610 S. Michigan Ave Chicago IL 60605 </a:t>
            </a:r>
          </a:p>
          <a:p>
            <a:endParaRPr lang="en-US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Museum</a:t>
            </a:r>
            <a:endParaRPr lang="en-US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College</a:t>
            </a:r>
            <a:endParaRPr lang="en-US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Library</a:t>
            </a:r>
          </a:p>
          <a:p>
            <a:pPr lvl="0"/>
            <a:endParaRPr lang="en-US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155,000 </a:t>
            </a:r>
            <a:r>
              <a:rPr lang="en-US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Sq.ft</a:t>
            </a:r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endParaRPr lang="en-US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11</a:t>
            </a:r>
          </a:p>
          <a:p>
            <a:endParaRPr lang="en-US" b="1" dirty="0" smtClean="0"/>
          </a:p>
          <a:p>
            <a:endParaRPr lang="en-US" dirty="0" smtClean="0"/>
          </a:p>
          <a:p>
            <a:pPr lvl="0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 t="777" b="1216"/>
          <a:stretch>
            <a:fillRect/>
          </a:stretch>
        </p:blipFill>
        <p:spPr bwMode="auto">
          <a:xfrm>
            <a:off x="2332456" y="694568"/>
            <a:ext cx="5201819" cy="616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1" y="667265"/>
            <a:ext cx="9143999" cy="61907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17925" b="87483"/>
          <a:stretch>
            <a:fillRect/>
          </a:stretch>
        </p:blipFill>
        <p:spPr bwMode="auto">
          <a:xfrm>
            <a:off x="9013377" y="0"/>
            <a:ext cx="18418624" cy="858416"/>
          </a:xfrm>
          <a:prstGeom prst="rect">
            <a:avLst/>
          </a:prstGeom>
          <a:noFill/>
        </p:spPr>
      </p:pic>
      <p:pic>
        <p:nvPicPr>
          <p:cNvPr id="1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102095" y="765113"/>
            <a:ext cx="3657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Redesign</a:t>
            </a:r>
          </a:p>
          <a:p>
            <a:pPr algn="r">
              <a:lnSpc>
                <a:spcPct val="150000"/>
              </a:lnSpc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83494" y="1063689"/>
            <a:ext cx="759355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Building Façade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Open Office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Four Spaces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Energy Efficient Transformers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Design Integration</a:t>
            </a:r>
          </a:p>
          <a:p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SCOPE OF WORK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t="777" b="1216"/>
          <a:stretch>
            <a:fillRect/>
          </a:stretch>
        </p:blipFill>
        <p:spPr bwMode="auto">
          <a:xfrm>
            <a:off x="2332456" y="694568"/>
            <a:ext cx="5201819" cy="616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8288001" y="667265"/>
            <a:ext cx="9143999" cy="61907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17925" b="87483"/>
          <a:stretch>
            <a:fillRect/>
          </a:stretch>
        </p:blipFill>
        <p:spPr bwMode="auto">
          <a:xfrm>
            <a:off x="9013377" y="0"/>
            <a:ext cx="18418624" cy="858416"/>
          </a:xfrm>
          <a:prstGeom prst="rect">
            <a:avLst/>
          </a:prstGeom>
          <a:noFill/>
        </p:spPr>
      </p:pic>
      <p:pic>
        <p:nvPicPr>
          <p:cNvPr id="1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102095" y="765113"/>
            <a:ext cx="3657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Redesign</a:t>
            </a:r>
          </a:p>
          <a:p>
            <a:pPr algn="r">
              <a:lnSpc>
                <a:spcPct val="150000"/>
              </a:lnSpc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83494" y="1063689"/>
            <a:ext cx="759355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Building Façade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Feinburg</a:t>
            </a: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Theater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Open Office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Four Spaces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Transformers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Design Integration</a:t>
            </a:r>
          </a:p>
          <a:p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b="1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SCOPE OF WORK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t="777" b="1216"/>
          <a:stretch>
            <a:fillRect/>
          </a:stretch>
        </p:blipFill>
        <p:spPr bwMode="auto">
          <a:xfrm>
            <a:off x="2332456" y="694568"/>
            <a:ext cx="5201819" cy="616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8288001" y="667265"/>
            <a:ext cx="9143999" cy="61907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11" name="Picture 10" descr="BUILDING FROM MICHGAN AV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063" y="771661"/>
            <a:ext cx="7710948" cy="60863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58231" y="1083339"/>
            <a:ext cx="76694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INTEGRATE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 and 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UNIFY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 what is  generally </a:t>
            </a:r>
            <a:r>
              <a:rPr lang="en-US" sz="3000" b="1" dirty="0" err="1" smtClean="0">
                <a:solidFill>
                  <a:schemeClr val="bg1">
                    <a:lumMod val="95000"/>
                  </a:schemeClr>
                </a:solidFill>
              </a:rPr>
              <a:t>seperated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pPr lvl="0"/>
            <a:endParaRPr lang="en-US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5498" y="2191702"/>
            <a:ext cx="83203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Library</a:t>
            </a:r>
          </a:p>
          <a:p>
            <a:pPr algn="r"/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Theater</a:t>
            </a:r>
          </a:p>
          <a:p>
            <a:pPr algn="r"/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Museum</a:t>
            </a:r>
          </a:p>
          <a:p>
            <a:pPr algn="r"/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Classrooms</a:t>
            </a:r>
          </a:p>
          <a:p>
            <a:pPr algn="r"/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Offices</a:t>
            </a:r>
          </a:p>
          <a:p>
            <a:pPr lvl="0"/>
            <a:endParaRPr lang="en-US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03624" y="4968384"/>
            <a:ext cx="83203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US" sz="3000" b="1" dirty="0" smtClean="0">
                <a:solidFill>
                  <a:schemeClr val="bg1"/>
                </a:solidFill>
              </a:rPr>
              <a:t>create a 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VERTICAL</a:t>
            </a:r>
            <a:r>
              <a:rPr lang="en-US" sz="3000" b="1" dirty="0" smtClean="0">
                <a:solidFill>
                  <a:schemeClr val="bg1"/>
                </a:solidFill>
              </a:rPr>
              <a:t> campus</a:t>
            </a:r>
          </a:p>
          <a:p>
            <a:pPr lvl="0"/>
            <a:endParaRPr lang="en-US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ARCHITECTURAL CONCEPT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140575" y="5256942"/>
            <a:ext cx="7321312" cy="9250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142288" y="3419580"/>
            <a:ext cx="7321312" cy="9250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144000" y="1582219"/>
            <a:ext cx="7321312" cy="9250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461987" y="1711538"/>
            <a:ext cx="8320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Integrated lighting design solutions</a:t>
            </a:r>
          </a:p>
          <a:p>
            <a:endParaRPr lang="en-US" sz="34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endParaRPr lang="en-US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51438" y="3064157"/>
            <a:ext cx="83203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Energy efficient equipment</a:t>
            </a:r>
          </a:p>
          <a:p>
            <a:endParaRPr lang="en-US" sz="34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endParaRPr lang="en-US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6010" y="4870026"/>
            <a:ext cx="8320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Flexible lighting/control system</a:t>
            </a:r>
          </a:p>
          <a:p>
            <a:pPr lvl="0"/>
            <a:endParaRPr lang="en-US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4" name="Picture 23" descr="Lobby Perspective to the stairs2 REPORT EDITED copy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7487" t="14546" r="398" b="72121"/>
          <a:stretch>
            <a:fillRect/>
          </a:stretch>
        </p:blipFill>
        <p:spPr>
          <a:xfrm>
            <a:off x="1650325" y="1577706"/>
            <a:ext cx="7491962" cy="914400"/>
          </a:xfrm>
          <a:prstGeom prst="rect">
            <a:avLst/>
          </a:prstGeom>
        </p:spPr>
      </p:pic>
      <p:pic>
        <p:nvPicPr>
          <p:cNvPr id="28" name="Picture 27" descr="Lobby Perspective to the stairs2 REPORT EDITED copy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7487" t="41453" r="398" b="45214"/>
          <a:stretch>
            <a:fillRect/>
          </a:stretch>
        </p:blipFill>
        <p:spPr>
          <a:xfrm>
            <a:off x="1648612" y="3421294"/>
            <a:ext cx="7491962" cy="914400"/>
          </a:xfrm>
          <a:prstGeom prst="rect">
            <a:avLst/>
          </a:prstGeom>
        </p:spPr>
      </p:pic>
      <p:pic>
        <p:nvPicPr>
          <p:cNvPr id="29" name="Picture 28" descr="Lobby Perspective to the stairs2 REPORT EDITED copy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7487" t="67994" r="398" b="18523"/>
          <a:stretch>
            <a:fillRect/>
          </a:stretch>
        </p:blipFill>
        <p:spPr>
          <a:xfrm>
            <a:off x="1646900" y="5260368"/>
            <a:ext cx="7491962" cy="92467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LIGHTING DESIGN OBJECTIVES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19" grpId="0" animBg="1"/>
      <p:bldP spid="13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26190" b="82539"/>
          <a:stretch>
            <a:fillRect/>
          </a:stretch>
        </p:blipFill>
        <p:spPr bwMode="auto">
          <a:xfrm>
            <a:off x="8926286" y="0"/>
            <a:ext cx="18505714" cy="1197429"/>
          </a:xfrm>
          <a:prstGeom prst="rect">
            <a:avLst/>
          </a:prstGeom>
          <a:noFill/>
        </p:spPr>
      </p:pic>
      <p:pic>
        <p:nvPicPr>
          <p:cNvPr id="3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18288000" y="705853"/>
            <a:ext cx="9144000" cy="61521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0507581" y="762000"/>
            <a:ext cx="5943600" cy="6121949"/>
            <a:chOff x="1828800" y="762000"/>
            <a:chExt cx="5943600" cy="6121949"/>
          </a:xfrm>
        </p:grpSpPr>
        <p:pic>
          <p:nvPicPr>
            <p:cNvPr id="37" name="Picture 2" descr="C:\Documents and Settings\Administrator\My Documents\zThesis\Tech3\building section copy.jpg"/>
            <p:cNvPicPr>
              <a:picLocks noChangeAspect="1" noChangeArrowheads="1"/>
            </p:cNvPicPr>
            <p:nvPr/>
          </p:nvPicPr>
          <p:blipFill>
            <a:blip r:embed="rId3" cstate="print"/>
            <a:srcRect t="1229"/>
            <a:stretch>
              <a:fillRect/>
            </a:stretch>
          </p:blipFill>
          <p:spPr bwMode="auto">
            <a:xfrm>
              <a:off x="1828800" y="762000"/>
              <a:ext cx="5943600" cy="6121949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4876801" y="4924926"/>
              <a:ext cx="1752600" cy="1933074"/>
            </a:xfrm>
            <a:prstGeom prst="roundRect">
              <a:avLst/>
            </a:prstGeom>
            <a:solidFill>
              <a:schemeClr val="accent6">
                <a:lumMod val="75000"/>
                <a:alpha val="29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48200" y="5181600"/>
              <a:ext cx="2269787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Lobby </a:t>
              </a:r>
            </a:p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Atrium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0" name="Picture 2" descr="C:\Documents and Settings\Administrator\My Documents\zThesis\Tech3\building section copy.jpg"/>
          <p:cNvPicPr>
            <a:picLocks noChangeAspect="1" noChangeArrowheads="1"/>
          </p:cNvPicPr>
          <p:nvPr/>
        </p:nvPicPr>
        <p:blipFill>
          <a:blip r:embed="rId4"/>
          <a:srcRect l="48462" t="63634" r="3347"/>
          <a:stretch>
            <a:fillRect/>
          </a:stretch>
        </p:blipFill>
        <p:spPr bwMode="auto">
          <a:xfrm>
            <a:off x="12336381" y="1600200"/>
            <a:ext cx="5486400" cy="4317430"/>
          </a:xfrm>
          <a:prstGeom prst="rect">
            <a:avLst/>
          </a:prstGeom>
          <a:noFill/>
        </p:spPr>
      </p:pic>
      <p:sp>
        <p:nvSpPr>
          <p:cNvPr id="41" name="Freeform 40"/>
          <p:cNvSpPr/>
          <p:nvPr/>
        </p:nvSpPr>
        <p:spPr>
          <a:xfrm>
            <a:off x="12808654" y="2282651"/>
            <a:ext cx="452175" cy="2662813"/>
          </a:xfrm>
          <a:custGeom>
            <a:avLst/>
            <a:gdLst>
              <a:gd name="connsiteX0" fmla="*/ 0 w 452175"/>
              <a:gd name="connsiteY0" fmla="*/ 0 h 2662813"/>
              <a:gd name="connsiteX1" fmla="*/ 10048 w 452175"/>
              <a:gd name="connsiteY1" fmla="*/ 2652764 h 2662813"/>
              <a:gd name="connsiteX2" fmla="*/ 80386 w 452175"/>
              <a:gd name="connsiteY2" fmla="*/ 2662813 h 2662813"/>
              <a:gd name="connsiteX3" fmla="*/ 160773 w 452175"/>
              <a:gd name="connsiteY3" fmla="*/ 2512087 h 2662813"/>
              <a:gd name="connsiteX4" fmla="*/ 361740 w 452175"/>
              <a:gd name="connsiteY4" fmla="*/ 2361362 h 2662813"/>
              <a:gd name="connsiteX5" fmla="*/ 211015 w 452175"/>
              <a:gd name="connsiteY5" fmla="*/ 1517301 h 2662813"/>
              <a:gd name="connsiteX6" fmla="*/ 452175 w 452175"/>
              <a:gd name="connsiteY6" fmla="*/ 964641 h 2662813"/>
              <a:gd name="connsiteX7" fmla="*/ 442127 w 452175"/>
              <a:gd name="connsiteY7" fmla="*/ 834013 h 2662813"/>
              <a:gd name="connsiteX8" fmla="*/ 0 w 452175"/>
              <a:gd name="connsiteY8" fmla="*/ 0 h 266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175" h="2662813">
                <a:moveTo>
                  <a:pt x="0" y="0"/>
                </a:moveTo>
                <a:cubicBezTo>
                  <a:pt x="3349" y="884255"/>
                  <a:pt x="6699" y="1768509"/>
                  <a:pt x="10048" y="2652764"/>
                </a:cubicBezTo>
                <a:lnTo>
                  <a:pt x="80386" y="2662813"/>
                </a:lnTo>
                <a:lnTo>
                  <a:pt x="160773" y="2512087"/>
                </a:lnTo>
                <a:lnTo>
                  <a:pt x="361740" y="2361362"/>
                </a:lnTo>
                <a:lnTo>
                  <a:pt x="211015" y="1517301"/>
                </a:lnTo>
                <a:lnTo>
                  <a:pt x="452175" y="964641"/>
                </a:lnTo>
                <a:lnTo>
                  <a:pt x="442127" y="834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5155781" y="5181600"/>
            <a:ext cx="1752600" cy="609600"/>
            <a:chOff x="6477000" y="5943600"/>
            <a:chExt cx="1752600" cy="609600"/>
          </a:xfrm>
        </p:grpSpPr>
        <p:sp>
          <p:nvSpPr>
            <p:cNvPr id="43" name="Rounded Rectangle 42"/>
            <p:cNvSpPr/>
            <p:nvPr/>
          </p:nvSpPr>
          <p:spPr>
            <a:xfrm>
              <a:off x="6553200" y="5943600"/>
              <a:ext cx="1447800" cy="609600"/>
            </a:xfrm>
            <a:prstGeom prst="roundRect">
              <a:avLst/>
            </a:prstGeom>
            <a:solidFill>
              <a:schemeClr val="accent6">
                <a:lumMod val="75000"/>
                <a:alpha val="2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77000" y="6096000"/>
              <a:ext cx="1752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Visitor Services Desk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2793581" y="2286000"/>
            <a:ext cx="2590800" cy="3429000"/>
          </a:xfrm>
          <a:prstGeom prst="rect">
            <a:avLst/>
          </a:prstGeom>
          <a:solidFill>
            <a:schemeClr val="accent6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sculpture wall sketch.jpg"/>
          <p:cNvPicPr>
            <a:picLocks noChangeAspect="1"/>
          </p:cNvPicPr>
          <p:nvPr/>
        </p:nvPicPr>
        <p:blipFill>
          <a:blip r:embed="rId5" cstate="print"/>
          <a:srcRect l="4889" r="1934" b="3158"/>
          <a:stretch>
            <a:fillRect/>
          </a:stretch>
        </p:blipFill>
        <p:spPr>
          <a:xfrm>
            <a:off x="1524000" y="818148"/>
            <a:ext cx="7549436" cy="5927557"/>
          </a:xfrm>
          <a:prstGeom prst="rect">
            <a:avLst/>
          </a:prstGeom>
        </p:spPr>
      </p:pic>
      <p:pic>
        <p:nvPicPr>
          <p:cNvPr id="48" name="Picture 47" descr="atrium pla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88583" y="882317"/>
            <a:ext cx="7623308" cy="5815263"/>
          </a:xfrm>
          <a:prstGeom prst="rect">
            <a:avLst/>
          </a:prstGeom>
        </p:spPr>
      </p:pic>
      <p:pic>
        <p:nvPicPr>
          <p:cNvPr id="50" name="Picture 49" descr="20090407 Master Drawings-1st Fl (FLOOR) white.jpg"/>
          <p:cNvPicPr>
            <a:picLocks noChangeAspect="1"/>
          </p:cNvPicPr>
          <p:nvPr/>
        </p:nvPicPr>
        <p:blipFill>
          <a:blip r:embed="rId7" cstate="print"/>
          <a:srcRect l="7729" t="2573" r="4293" b="24444"/>
          <a:stretch>
            <a:fillRect/>
          </a:stretch>
        </p:blipFill>
        <p:spPr>
          <a:xfrm rot="16200000">
            <a:off x="2724895" y="258936"/>
            <a:ext cx="5699472" cy="694623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133474" y="4776040"/>
            <a:ext cx="2294021" cy="2685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rot="10800000">
            <a:off x="6272463" y="3673642"/>
            <a:ext cx="449179" cy="32084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10800000">
            <a:off x="5767136" y="3681663"/>
            <a:ext cx="449179" cy="32084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10800000">
            <a:off x="5261810" y="3673642"/>
            <a:ext cx="449179" cy="32084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394160" y="4738189"/>
            <a:ext cx="2044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Visitor Services Desk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5" grpId="0" animBg="1"/>
      <p:bldP spid="45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/>
      <p:bldP spid="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35979" y="3328737"/>
            <a:ext cx="7321312" cy="14117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144000" y="1283368"/>
            <a:ext cx="7321312" cy="14117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278557" y="941575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Visual Environment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72250" y="1272235"/>
            <a:ext cx="75935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Appearance of the space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Color appearance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Highlights and focal point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Way-finding / Direction / Orientation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64230" y="3232628"/>
            <a:ext cx="75935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10 FC on the ground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System Control and Flexibility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54495" y="317945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Visual Performance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6" name="Picture 35" descr="Lobby Sculpture Wall Report Edited copy.jpg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7648" t="20055" r="5850" b="60651"/>
          <a:stretch>
            <a:fillRect/>
          </a:stretch>
        </p:blipFill>
        <p:spPr>
          <a:xfrm>
            <a:off x="1624581" y="1266940"/>
            <a:ext cx="7523021" cy="1432193"/>
          </a:xfrm>
          <a:prstGeom prst="rect">
            <a:avLst/>
          </a:prstGeom>
        </p:spPr>
      </p:pic>
      <p:pic>
        <p:nvPicPr>
          <p:cNvPr id="38" name="Picture 37" descr="Lobby Sculpture Wall Report Edited copy.jpg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7648" t="47416" r="5850" b="33532"/>
          <a:stretch>
            <a:fillRect/>
          </a:stretch>
        </p:blipFill>
        <p:spPr>
          <a:xfrm>
            <a:off x="1618485" y="3316224"/>
            <a:ext cx="7523021" cy="14142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7" grpId="0" animBg="1"/>
      <p:bldP spid="22" grpId="0"/>
      <p:bldP spid="23" grpId="0"/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26190" b="82539"/>
          <a:stretch>
            <a:fillRect/>
          </a:stretch>
        </p:blipFill>
        <p:spPr bwMode="auto">
          <a:xfrm>
            <a:off x="8926286" y="0"/>
            <a:ext cx="18505714" cy="1197429"/>
          </a:xfrm>
          <a:prstGeom prst="rect">
            <a:avLst/>
          </a:prstGeom>
          <a:noFill/>
        </p:spPr>
      </p:pic>
      <p:pic>
        <p:nvPicPr>
          <p:cNvPr id="3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18288000" y="705853"/>
            <a:ext cx="9144000" cy="61521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20090407 Master Drawings-3RD.jpg"/>
          <p:cNvPicPr>
            <a:picLocks noChangeAspect="1"/>
          </p:cNvPicPr>
          <p:nvPr/>
        </p:nvPicPr>
        <p:blipFill>
          <a:blip r:embed="rId3"/>
          <a:srcRect l="6528" t="10234" r="8953" b="16082"/>
          <a:stretch>
            <a:fillRect/>
          </a:stretch>
        </p:blipFill>
        <p:spPr>
          <a:xfrm rot="16200000">
            <a:off x="10644133" y="-352734"/>
            <a:ext cx="6143737" cy="82777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58257" t="54959" r="7895" b="5684"/>
          <a:stretch>
            <a:fillRect/>
          </a:stretch>
        </p:blipFill>
        <p:spPr bwMode="auto">
          <a:xfrm>
            <a:off x="2056597" y="3652006"/>
            <a:ext cx="1299411" cy="120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17179" t="19986" r="17180" b="22146"/>
          <a:stretch>
            <a:fillRect/>
          </a:stretch>
        </p:blipFill>
        <p:spPr bwMode="auto">
          <a:xfrm>
            <a:off x="2008472" y="2287481"/>
            <a:ext cx="1299409" cy="11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 l="43183" t="23500" r="34160" b="42095"/>
          <a:stretch>
            <a:fillRect/>
          </a:stretch>
        </p:blipFill>
        <p:spPr bwMode="auto">
          <a:xfrm>
            <a:off x="2024514" y="4981076"/>
            <a:ext cx="1286194" cy="119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729814" y="1801621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70W T6 Ceramic Metal Halide Downlight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/>
          <a:srcRect l="17179" t="19986" r="17180" b="22146"/>
          <a:stretch>
            <a:fillRect/>
          </a:stretch>
        </p:blipFill>
        <p:spPr bwMode="auto">
          <a:xfrm>
            <a:off x="1984408" y="996091"/>
            <a:ext cx="1299409" cy="11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3580598" y="1058782"/>
            <a:ext cx="192505" cy="10266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572577" y="2398298"/>
            <a:ext cx="192505" cy="1026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80598" y="3705730"/>
            <a:ext cx="192505" cy="1026694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572577" y="5045246"/>
            <a:ext cx="192505" cy="10266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53877" y="3109052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20W T4 Ceramic Metal Halide Downlight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77940" y="4432525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Linear LED 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85962" y="5779188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T5 Linear Fluorescent Cove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193093" y="4837956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5192733" y="4830207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6192373" y="4822457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6194956" y="3998463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6187207" y="3164138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184624" y="2340145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3069466" y="5574125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3970468" y="5575800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86543" y="5577474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5792570" y="5579148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2237129" y="5962660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1324403" y="5969359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411678" y="5971034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6703621" y="5570775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6695248" y="4818824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6701947" y="3996534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6703621" y="3174244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6695247" y="2341905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6696922" y="1519615"/>
            <a:ext cx="64231" cy="68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6186299" y="1512831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5183139" y="1519530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4200075" y="1516181"/>
            <a:ext cx="64231" cy="688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3901058" y="1121230"/>
            <a:ext cx="60402" cy="3731694"/>
          </a:xfrm>
          <a:prstGeom prst="rect">
            <a:avLst/>
          </a:prstGeom>
          <a:solidFill>
            <a:srgbClr val="00CC00"/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052889" y="6334963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388169" y="6333744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2716134" y="6332525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3044098" y="6334160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3372063" y="6334545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3702883" y="6335289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14033702" y="6336032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4368982" y="6332316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4699802" y="6333059"/>
            <a:ext cx="331745" cy="675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36" grpId="0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27" name="Picture 26"/>
          <p:cNvPicPr/>
          <p:nvPr/>
        </p:nvPicPr>
        <p:blipFill>
          <a:blip r:embed="rId3"/>
          <a:srcRect l="1468" t="17600" r="19524" b="2661"/>
          <a:stretch>
            <a:fillRect/>
          </a:stretch>
        </p:blipFill>
        <p:spPr bwMode="auto">
          <a:xfrm>
            <a:off x="2023071" y="1230284"/>
            <a:ext cx="6664129" cy="539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Thesis Spring09\Final Report\Renderings\Lobby Plan.jpg"/>
          <p:cNvPicPr>
            <a:picLocks noChangeAspect="1" noChangeArrowheads="1"/>
          </p:cNvPicPr>
          <p:nvPr/>
        </p:nvPicPr>
        <p:blipFill>
          <a:blip r:embed="rId4"/>
          <a:srcRect l="22798" t="18652" r="34438" b="23682"/>
          <a:stretch>
            <a:fillRect/>
          </a:stretch>
        </p:blipFill>
        <p:spPr bwMode="auto">
          <a:xfrm>
            <a:off x="10324408" y="746505"/>
            <a:ext cx="5619404" cy="5695859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485554" y="7556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Average Illuminance: 12 FC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bby Section REPORT EDITED copy.jpg"/>
          <p:cNvPicPr/>
          <p:nvPr/>
        </p:nvPicPr>
        <p:blipFill>
          <a:blip r:embed="rId2"/>
          <a:srcRect t="2654"/>
          <a:stretch>
            <a:fillRect/>
          </a:stretch>
        </p:blipFill>
        <p:spPr>
          <a:xfrm>
            <a:off x="9646196" y="754380"/>
            <a:ext cx="7961281" cy="5966460"/>
          </a:xfrm>
          <a:prstGeom prst="rect">
            <a:avLst/>
          </a:prstGeom>
        </p:spPr>
      </p:pic>
      <p:pic>
        <p:nvPicPr>
          <p:cNvPr id="33" name="Picture 32" descr="lobby section adjus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951" y="610021"/>
            <a:ext cx="8194753" cy="6133679"/>
          </a:xfrm>
          <a:prstGeom prst="rect">
            <a:avLst/>
          </a:prstGeom>
        </p:spPr>
      </p:pic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4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12" name="Picture 11" descr="LOBBY DETAIL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81023" y="1563984"/>
            <a:ext cx="3780324" cy="2253996"/>
          </a:xfrm>
          <a:prstGeom prst="rect">
            <a:avLst/>
          </a:prstGeom>
        </p:spPr>
      </p:pic>
      <p:pic>
        <p:nvPicPr>
          <p:cNvPr id="13" name="Picture 12" descr="LOBBY DETAIL2.jpg"/>
          <p:cNvPicPr>
            <a:picLocks noChangeAspect="1"/>
          </p:cNvPicPr>
          <p:nvPr/>
        </p:nvPicPr>
        <p:blipFill>
          <a:blip r:embed="rId6"/>
          <a:srcRect l="12621" r="20097"/>
          <a:stretch>
            <a:fillRect/>
          </a:stretch>
        </p:blipFill>
        <p:spPr>
          <a:xfrm rot="16200000">
            <a:off x="5431310" y="3716806"/>
            <a:ext cx="2121866" cy="416052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/>
          <a:srcRect l="21404" t="8255" r="21609" b="26383"/>
          <a:stretch>
            <a:fillRect/>
          </a:stretch>
        </p:blipFill>
        <p:spPr bwMode="auto">
          <a:xfrm>
            <a:off x="2460068" y="2196537"/>
            <a:ext cx="1342417" cy="123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 l="2821" t="2779" r="4222" b="2815"/>
          <a:stretch>
            <a:fillRect/>
          </a:stretch>
        </p:blipFill>
        <p:spPr bwMode="auto">
          <a:xfrm>
            <a:off x="2517290" y="4349529"/>
            <a:ext cx="1344706" cy="120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Arrow Connector 19"/>
          <p:cNvCxnSpPr/>
          <p:nvPr/>
        </p:nvCxnSpPr>
        <p:spPr>
          <a:xfrm>
            <a:off x="3797449" y="2560320"/>
            <a:ext cx="3829723" cy="1075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42627" y="4735157"/>
            <a:ext cx="4085759" cy="131064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46984" y="3436899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Linear RGB LED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71047" y="5578519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Linear Flexible LED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1023600" y="1879600"/>
            <a:ext cx="774700" cy="14351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2865099" y="6184900"/>
            <a:ext cx="775949" cy="4445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.jpg"/>
          <p:cNvPicPr>
            <a:picLocks noChangeAspect="1"/>
          </p:cNvPicPr>
          <p:nvPr/>
        </p:nvPicPr>
        <p:blipFill>
          <a:blip r:embed="rId2" cstate="print"/>
          <a:srcRect l="13846" t="14150" r="43654" b="68163"/>
          <a:stretch>
            <a:fillRect/>
          </a:stretch>
        </p:blipFill>
        <p:spPr>
          <a:xfrm>
            <a:off x="11100752" y="1871716"/>
            <a:ext cx="5531444" cy="1626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4540" y="2313477"/>
            <a:ext cx="83203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>
                    <a:lumMod val="65000"/>
                  </a:schemeClr>
                </a:solidFill>
              </a:rPr>
              <a:t>WELCOME</a:t>
            </a:r>
          </a:p>
          <a:p>
            <a:pPr lvl="0"/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8782278" y="1950647"/>
            <a:ext cx="85014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>
                    <a:lumMod val="65000"/>
                  </a:schemeClr>
                </a:solidFill>
              </a:rPr>
              <a:t>Kanis</a:t>
            </a:r>
            <a:r>
              <a:rPr lang="en-US" sz="60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bg1">
                    <a:lumMod val="65000"/>
                  </a:schemeClr>
                </a:solidFill>
              </a:rPr>
              <a:t>Glaewketgarn’s</a:t>
            </a:r>
            <a:r>
              <a:rPr lang="en-US" sz="6000" b="1" dirty="0" smtClean="0">
                <a:solidFill>
                  <a:schemeClr val="bg1">
                    <a:lumMod val="65000"/>
                  </a:schemeClr>
                </a:solidFill>
              </a:rPr>
              <a:t> AE Senior Thesis</a:t>
            </a:r>
          </a:p>
          <a:p>
            <a:pPr lvl="0"/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1266271" y="3437585"/>
            <a:ext cx="832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Institute of Jewish Studies</a:t>
            </a:r>
          </a:p>
          <a:p>
            <a:pPr lvl="0"/>
            <a:endParaRPr lang="en-US" sz="1600" dirty="0" smtClean="0"/>
          </a:p>
          <a:p>
            <a:pPr algn="ctr"/>
            <a:endParaRPr lang="en-US" sz="1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14" name="Picture 13" descr="Lobby Perspective to the stairs2 REPORT EDITED copy.jpg"/>
          <p:cNvPicPr/>
          <p:nvPr/>
        </p:nvPicPr>
        <p:blipFill>
          <a:blip r:embed="rId3"/>
          <a:srcRect t="2941" r="3738" b="10662"/>
          <a:stretch>
            <a:fillRect/>
          </a:stretch>
        </p:blipFill>
        <p:spPr>
          <a:xfrm>
            <a:off x="9135044" y="694208"/>
            <a:ext cx="9137716" cy="6163792"/>
          </a:xfrm>
          <a:prstGeom prst="rect">
            <a:avLst/>
          </a:prstGeom>
        </p:spPr>
      </p:pic>
      <p:pic>
        <p:nvPicPr>
          <p:cNvPr id="19" name="Picture 18" descr="20090407 Master Drawings-1st Fl (FLOOR).jpg"/>
          <p:cNvPicPr>
            <a:picLocks noChangeAspect="1"/>
          </p:cNvPicPr>
          <p:nvPr/>
        </p:nvPicPr>
        <p:blipFill>
          <a:blip r:embed="rId4" cstate="print"/>
          <a:srcRect l="7557" t="2222" r="2334" b="20889"/>
          <a:stretch>
            <a:fillRect/>
          </a:stretch>
        </p:blipFill>
        <p:spPr>
          <a:xfrm rot="16200000">
            <a:off x="2588481" y="489997"/>
            <a:ext cx="5029201" cy="6304723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3333843" y="2092587"/>
            <a:ext cx="2615401" cy="3168244"/>
          </a:xfrm>
          <a:custGeom>
            <a:avLst/>
            <a:gdLst>
              <a:gd name="connsiteX0" fmla="*/ 44521 w 3024027"/>
              <a:gd name="connsiteY0" fmla="*/ 82193 h 3935002"/>
              <a:gd name="connsiteX1" fmla="*/ 455488 w 3024027"/>
              <a:gd name="connsiteY1" fmla="*/ 3924728 h 3935002"/>
              <a:gd name="connsiteX2" fmla="*/ 1287694 w 3024027"/>
              <a:gd name="connsiteY2" fmla="*/ 3935002 h 3935002"/>
              <a:gd name="connsiteX3" fmla="*/ 1287694 w 3024027"/>
              <a:gd name="connsiteY3" fmla="*/ 3811712 h 3935002"/>
              <a:gd name="connsiteX4" fmla="*/ 3024027 w 3024027"/>
              <a:gd name="connsiteY4" fmla="*/ 3801438 h 3935002"/>
              <a:gd name="connsiteX5" fmla="*/ 3013753 w 3024027"/>
              <a:gd name="connsiteY5" fmla="*/ 636998 h 3935002"/>
              <a:gd name="connsiteX6" fmla="*/ 95892 w 3024027"/>
              <a:gd name="connsiteY6" fmla="*/ 0 h 3935002"/>
              <a:gd name="connsiteX7" fmla="*/ 44521 w 3024027"/>
              <a:gd name="connsiteY7" fmla="*/ 82193 h 393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027" h="3935002">
                <a:moveTo>
                  <a:pt x="44521" y="82193"/>
                </a:moveTo>
                <a:lnTo>
                  <a:pt x="455488" y="3924728"/>
                </a:lnTo>
                <a:lnTo>
                  <a:pt x="1287694" y="3935002"/>
                </a:lnTo>
                <a:lnTo>
                  <a:pt x="1287694" y="3811712"/>
                </a:lnTo>
                <a:lnTo>
                  <a:pt x="3024027" y="3801438"/>
                </a:lnTo>
                <a:cubicBezTo>
                  <a:pt x="3020602" y="2746625"/>
                  <a:pt x="3017178" y="1691811"/>
                  <a:pt x="3013753" y="636998"/>
                </a:cubicBezTo>
                <a:lnTo>
                  <a:pt x="95892" y="0"/>
                </a:lnTo>
                <a:cubicBezTo>
                  <a:pt x="32192" y="84933"/>
                  <a:pt x="0" y="82193"/>
                  <a:pt x="44521" y="82193"/>
                </a:cubicBez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amera_graph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47986">
            <a:off x="3115405" y="1797384"/>
            <a:ext cx="410711" cy="31629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19" name="Picture 18" descr="20090407 Master Drawings-1st Fl (FLOOR).jpg"/>
          <p:cNvPicPr>
            <a:picLocks noChangeAspect="1"/>
          </p:cNvPicPr>
          <p:nvPr/>
        </p:nvPicPr>
        <p:blipFill>
          <a:blip r:embed="rId3" cstate="print"/>
          <a:srcRect l="7557" t="2222" r="2334" b="20889"/>
          <a:stretch>
            <a:fillRect/>
          </a:stretch>
        </p:blipFill>
        <p:spPr>
          <a:xfrm rot="16200000">
            <a:off x="2588481" y="489997"/>
            <a:ext cx="5029201" cy="6304723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3333843" y="2092587"/>
            <a:ext cx="2615401" cy="3168244"/>
          </a:xfrm>
          <a:custGeom>
            <a:avLst/>
            <a:gdLst>
              <a:gd name="connsiteX0" fmla="*/ 44521 w 3024027"/>
              <a:gd name="connsiteY0" fmla="*/ 82193 h 3935002"/>
              <a:gd name="connsiteX1" fmla="*/ 455488 w 3024027"/>
              <a:gd name="connsiteY1" fmla="*/ 3924728 h 3935002"/>
              <a:gd name="connsiteX2" fmla="*/ 1287694 w 3024027"/>
              <a:gd name="connsiteY2" fmla="*/ 3935002 h 3935002"/>
              <a:gd name="connsiteX3" fmla="*/ 1287694 w 3024027"/>
              <a:gd name="connsiteY3" fmla="*/ 3811712 h 3935002"/>
              <a:gd name="connsiteX4" fmla="*/ 3024027 w 3024027"/>
              <a:gd name="connsiteY4" fmla="*/ 3801438 h 3935002"/>
              <a:gd name="connsiteX5" fmla="*/ 3013753 w 3024027"/>
              <a:gd name="connsiteY5" fmla="*/ 636998 h 3935002"/>
              <a:gd name="connsiteX6" fmla="*/ 95892 w 3024027"/>
              <a:gd name="connsiteY6" fmla="*/ 0 h 3935002"/>
              <a:gd name="connsiteX7" fmla="*/ 44521 w 3024027"/>
              <a:gd name="connsiteY7" fmla="*/ 82193 h 393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027" h="3935002">
                <a:moveTo>
                  <a:pt x="44521" y="82193"/>
                </a:moveTo>
                <a:lnTo>
                  <a:pt x="455488" y="3924728"/>
                </a:lnTo>
                <a:lnTo>
                  <a:pt x="1287694" y="3935002"/>
                </a:lnTo>
                <a:lnTo>
                  <a:pt x="1287694" y="3811712"/>
                </a:lnTo>
                <a:lnTo>
                  <a:pt x="3024027" y="3801438"/>
                </a:lnTo>
                <a:cubicBezTo>
                  <a:pt x="3020602" y="2746625"/>
                  <a:pt x="3017178" y="1691811"/>
                  <a:pt x="3013753" y="636998"/>
                </a:cubicBezTo>
                <a:lnTo>
                  <a:pt x="95892" y="0"/>
                </a:lnTo>
                <a:cubicBezTo>
                  <a:pt x="32192" y="84933"/>
                  <a:pt x="0" y="82193"/>
                  <a:pt x="44521" y="82193"/>
                </a:cubicBez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amera_graph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47986">
            <a:off x="3115405" y="1797384"/>
            <a:ext cx="410711" cy="316295"/>
          </a:xfrm>
          <a:prstGeom prst="rect">
            <a:avLst/>
          </a:prstGeom>
        </p:spPr>
      </p:pic>
      <p:pic>
        <p:nvPicPr>
          <p:cNvPr id="10" name="Picture 9" descr="Lobby Pers ENT REPORT EDITED copy.jpg"/>
          <p:cNvPicPr/>
          <p:nvPr/>
        </p:nvPicPr>
        <p:blipFill>
          <a:blip r:embed="rId5"/>
          <a:srcRect t="3006" r="3960" b="10738"/>
          <a:stretch>
            <a:fillRect/>
          </a:stretch>
        </p:blipFill>
        <p:spPr>
          <a:xfrm>
            <a:off x="9133707" y="704539"/>
            <a:ext cx="9139303" cy="61684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19" name="Picture 18" descr="20090407 Master Drawings-1st Fl (FLOOR).jpg"/>
          <p:cNvPicPr>
            <a:picLocks noChangeAspect="1"/>
          </p:cNvPicPr>
          <p:nvPr/>
        </p:nvPicPr>
        <p:blipFill>
          <a:blip r:embed="rId3" cstate="print"/>
          <a:srcRect l="7557" t="2222" r="2334" b="20889"/>
          <a:stretch>
            <a:fillRect/>
          </a:stretch>
        </p:blipFill>
        <p:spPr>
          <a:xfrm rot="16200000">
            <a:off x="2588481" y="489997"/>
            <a:ext cx="5029201" cy="6304723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7586" y="1471448"/>
            <a:ext cx="3121573" cy="3268718"/>
          </a:xfrm>
          <a:custGeom>
            <a:avLst/>
            <a:gdLst>
              <a:gd name="connsiteX0" fmla="*/ 3079531 w 3121573"/>
              <a:gd name="connsiteY0" fmla="*/ 1608083 h 3268718"/>
              <a:gd name="connsiteX1" fmla="*/ 252248 w 3121573"/>
              <a:gd name="connsiteY1" fmla="*/ 0 h 3268718"/>
              <a:gd name="connsiteX2" fmla="*/ 336331 w 3121573"/>
              <a:gd name="connsiteY2" fmla="*/ 441435 h 3268718"/>
              <a:gd name="connsiteX3" fmla="*/ 399393 w 3121573"/>
              <a:gd name="connsiteY3" fmla="*/ 1303283 h 3268718"/>
              <a:gd name="connsiteX4" fmla="*/ 388883 w 3121573"/>
              <a:gd name="connsiteY4" fmla="*/ 2039007 h 3268718"/>
              <a:gd name="connsiteX5" fmla="*/ 273269 w 3121573"/>
              <a:gd name="connsiteY5" fmla="*/ 2764221 h 3268718"/>
              <a:gd name="connsiteX6" fmla="*/ 0 w 3121573"/>
              <a:gd name="connsiteY6" fmla="*/ 3268718 h 3268718"/>
              <a:gd name="connsiteX7" fmla="*/ 3121573 w 3121573"/>
              <a:gd name="connsiteY7" fmla="*/ 1713186 h 3268718"/>
              <a:gd name="connsiteX8" fmla="*/ 3079531 w 3121573"/>
              <a:gd name="connsiteY8" fmla="*/ 1608083 h 326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1573" h="3268718">
                <a:moveTo>
                  <a:pt x="3079531" y="1608083"/>
                </a:moveTo>
                <a:lnTo>
                  <a:pt x="252248" y="0"/>
                </a:lnTo>
                <a:lnTo>
                  <a:pt x="336331" y="441435"/>
                </a:lnTo>
                <a:lnTo>
                  <a:pt x="399393" y="1303283"/>
                </a:lnTo>
                <a:lnTo>
                  <a:pt x="388883" y="2039007"/>
                </a:lnTo>
                <a:lnTo>
                  <a:pt x="273269" y="2764221"/>
                </a:lnTo>
                <a:lnTo>
                  <a:pt x="0" y="3268718"/>
                </a:lnTo>
                <a:lnTo>
                  <a:pt x="3121573" y="1713186"/>
                </a:lnTo>
                <a:lnTo>
                  <a:pt x="3079531" y="1608083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amera_graph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14111" y="2960587"/>
            <a:ext cx="410711" cy="316295"/>
          </a:xfrm>
          <a:prstGeom prst="rect">
            <a:avLst/>
          </a:prstGeom>
        </p:spPr>
      </p:pic>
      <p:pic>
        <p:nvPicPr>
          <p:cNvPr id="12" name="Picture 11" descr="Lobby Sculpture Wall Report Edited copy.jpg"/>
          <p:cNvPicPr/>
          <p:nvPr/>
        </p:nvPicPr>
        <p:blipFill>
          <a:blip r:embed="rId5"/>
          <a:srcRect t="8009" b="2653"/>
          <a:stretch>
            <a:fillRect/>
          </a:stretch>
        </p:blipFill>
        <p:spPr>
          <a:xfrm>
            <a:off x="9140068" y="689811"/>
            <a:ext cx="9146881" cy="61681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14" name="Picture 13" descr="Lobby Perspective to the stairs2 REPORT EDITED copy.jpg"/>
          <p:cNvPicPr/>
          <p:nvPr/>
        </p:nvPicPr>
        <p:blipFill>
          <a:blip r:embed="rId3"/>
          <a:srcRect t="2941" r="3738" b="10662"/>
          <a:stretch>
            <a:fillRect/>
          </a:stretch>
        </p:blipFill>
        <p:spPr>
          <a:xfrm>
            <a:off x="9135044" y="694208"/>
            <a:ext cx="9137716" cy="6163792"/>
          </a:xfrm>
          <a:prstGeom prst="rect">
            <a:avLst/>
          </a:prstGeom>
        </p:spPr>
      </p:pic>
      <p:pic>
        <p:nvPicPr>
          <p:cNvPr id="19" name="Picture 18" descr="20090407 Master Drawings-1st Fl (FLOOR).jpg"/>
          <p:cNvPicPr>
            <a:picLocks noChangeAspect="1"/>
          </p:cNvPicPr>
          <p:nvPr/>
        </p:nvPicPr>
        <p:blipFill>
          <a:blip r:embed="rId4" cstate="print"/>
          <a:srcRect l="7557" t="2222" r="2334" b="20889"/>
          <a:stretch>
            <a:fillRect/>
          </a:stretch>
        </p:blipFill>
        <p:spPr>
          <a:xfrm rot="16200000">
            <a:off x="2588481" y="489997"/>
            <a:ext cx="5029201" cy="6304723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7586" y="1471448"/>
            <a:ext cx="3121573" cy="3268718"/>
          </a:xfrm>
          <a:custGeom>
            <a:avLst/>
            <a:gdLst>
              <a:gd name="connsiteX0" fmla="*/ 3079531 w 3121573"/>
              <a:gd name="connsiteY0" fmla="*/ 1608083 h 3268718"/>
              <a:gd name="connsiteX1" fmla="*/ 252248 w 3121573"/>
              <a:gd name="connsiteY1" fmla="*/ 0 h 3268718"/>
              <a:gd name="connsiteX2" fmla="*/ 336331 w 3121573"/>
              <a:gd name="connsiteY2" fmla="*/ 441435 h 3268718"/>
              <a:gd name="connsiteX3" fmla="*/ 399393 w 3121573"/>
              <a:gd name="connsiteY3" fmla="*/ 1303283 h 3268718"/>
              <a:gd name="connsiteX4" fmla="*/ 388883 w 3121573"/>
              <a:gd name="connsiteY4" fmla="*/ 2039007 h 3268718"/>
              <a:gd name="connsiteX5" fmla="*/ 273269 w 3121573"/>
              <a:gd name="connsiteY5" fmla="*/ 2764221 h 3268718"/>
              <a:gd name="connsiteX6" fmla="*/ 0 w 3121573"/>
              <a:gd name="connsiteY6" fmla="*/ 3268718 h 3268718"/>
              <a:gd name="connsiteX7" fmla="*/ 3121573 w 3121573"/>
              <a:gd name="connsiteY7" fmla="*/ 1713186 h 3268718"/>
              <a:gd name="connsiteX8" fmla="*/ 3079531 w 3121573"/>
              <a:gd name="connsiteY8" fmla="*/ 1608083 h 326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1573" h="3268718">
                <a:moveTo>
                  <a:pt x="3079531" y="1608083"/>
                </a:moveTo>
                <a:lnTo>
                  <a:pt x="252248" y="0"/>
                </a:lnTo>
                <a:lnTo>
                  <a:pt x="336331" y="441435"/>
                </a:lnTo>
                <a:lnTo>
                  <a:pt x="399393" y="1303283"/>
                </a:lnTo>
                <a:lnTo>
                  <a:pt x="388883" y="2039007"/>
                </a:lnTo>
                <a:lnTo>
                  <a:pt x="273269" y="2764221"/>
                </a:lnTo>
                <a:lnTo>
                  <a:pt x="0" y="3268718"/>
                </a:lnTo>
                <a:lnTo>
                  <a:pt x="3121573" y="1713186"/>
                </a:lnTo>
                <a:lnTo>
                  <a:pt x="3079531" y="1608083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amera_graph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14111" y="2960587"/>
            <a:ext cx="410711" cy="316295"/>
          </a:xfrm>
          <a:prstGeom prst="rect">
            <a:avLst/>
          </a:prstGeom>
        </p:spPr>
      </p:pic>
      <p:pic>
        <p:nvPicPr>
          <p:cNvPr id="13" name="Picture 12" descr="Lobby sculpture wall ENT REPORT EDITED copy.jpg"/>
          <p:cNvPicPr/>
          <p:nvPr/>
        </p:nvPicPr>
        <p:blipFill>
          <a:blip r:embed="rId6"/>
          <a:srcRect l="324" t="7495" b="2821"/>
          <a:stretch>
            <a:fillRect/>
          </a:stretch>
        </p:blipFill>
        <p:spPr>
          <a:xfrm>
            <a:off x="9144000" y="689811"/>
            <a:ext cx="9144000" cy="61681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LOBBY ATRIUM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pic>
        <p:nvPicPr>
          <p:cNvPr id="39" name="Picture 2" descr="C:\Documents and Settings\Administrator\My Documents\zThesis\Tech3\building section copy.jpg"/>
          <p:cNvPicPr>
            <a:picLocks noChangeAspect="1" noChangeArrowheads="1"/>
          </p:cNvPicPr>
          <p:nvPr/>
        </p:nvPicPr>
        <p:blipFill>
          <a:blip r:embed="rId3" cstate="print"/>
          <a:srcRect t="1229"/>
          <a:stretch>
            <a:fillRect/>
          </a:stretch>
        </p:blipFill>
        <p:spPr bwMode="auto">
          <a:xfrm>
            <a:off x="2485245" y="736051"/>
            <a:ext cx="5943600" cy="6121949"/>
          </a:xfrm>
          <a:prstGeom prst="rect">
            <a:avLst/>
          </a:prstGeom>
          <a:noFill/>
        </p:spPr>
      </p:pic>
      <p:pic>
        <p:nvPicPr>
          <p:cNvPr id="3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26190" b="82539"/>
          <a:stretch>
            <a:fillRect/>
          </a:stretch>
        </p:blipFill>
        <p:spPr bwMode="auto">
          <a:xfrm>
            <a:off x="8926286" y="0"/>
            <a:ext cx="18505714" cy="1197429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5593401" y="4810745"/>
            <a:ext cx="2209800" cy="2021306"/>
            <a:chOff x="4953000" y="4343400"/>
            <a:chExt cx="2209800" cy="2133600"/>
          </a:xfrm>
        </p:grpSpPr>
        <p:sp>
          <p:nvSpPr>
            <p:cNvPr id="23" name="Rounded Rectangle 22"/>
            <p:cNvSpPr/>
            <p:nvPr/>
          </p:nvSpPr>
          <p:spPr>
            <a:xfrm>
              <a:off x="4953000" y="4343400"/>
              <a:ext cx="2209800" cy="2133600"/>
            </a:xfrm>
            <a:prstGeom prst="roundRect">
              <a:avLst/>
            </a:prstGeom>
            <a:solidFill>
              <a:schemeClr val="accent6">
                <a:lumMod val="75000"/>
                <a:alpha val="29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06190" y="5105400"/>
              <a:ext cx="1375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LOBBY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9"/>
          <p:cNvGrpSpPr/>
          <p:nvPr/>
        </p:nvGrpSpPr>
        <p:grpSpPr>
          <a:xfrm>
            <a:off x="2954475" y="4824902"/>
            <a:ext cx="2771274" cy="1600200"/>
            <a:chOff x="2057400" y="4419600"/>
            <a:chExt cx="3360822" cy="1600200"/>
          </a:xfrm>
        </p:grpSpPr>
        <p:sp>
          <p:nvSpPr>
            <p:cNvPr id="31" name="Rounded Rectangle 30"/>
            <p:cNvSpPr/>
            <p:nvPr/>
          </p:nvSpPr>
          <p:spPr>
            <a:xfrm>
              <a:off x="2057400" y="4419600"/>
              <a:ext cx="3200400" cy="1600200"/>
            </a:xfrm>
            <a:prstGeom prst="roundRect">
              <a:avLst/>
            </a:prstGeom>
            <a:solidFill>
              <a:schemeClr val="accent6">
                <a:lumMod val="75000"/>
                <a:alpha val="29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51222" y="4957010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THEATER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8288000" y="705853"/>
            <a:ext cx="9144000" cy="61521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uditorium section"/>
          <p:cNvPicPr/>
          <p:nvPr/>
        </p:nvPicPr>
        <p:blipFill>
          <a:blip r:embed="rId4"/>
          <a:srcRect l="16628" t="16792" r="6674" b="39651"/>
          <a:stretch>
            <a:fillRect/>
          </a:stretch>
        </p:blipFill>
        <p:spPr bwMode="auto">
          <a:xfrm>
            <a:off x="9333050" y="926592"/>
            <a:ext cx="8777900" cy="320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9070848" y="3438144"/>
            <a:ext cx="2657856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54640" y="3718560"/>
            <a:ext cx="6870192" cy="52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9265920" y="3888962"/>
            <a:ext cx="73152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Activities/Tasks</a:t>
            </a:r>
            <a:endParaRPr lang="en-US" sz="2000" b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Lectures</a:t>
            </a: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000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Live Performances</a:t>
            </a: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000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Films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Capacity: </a:t>
            </a:r>
            <a:r>
              <a:rPr lang="en-US" sz="2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400 seats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000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000" dirty="0" smtClean="0">
              <a:latin typeface="Arial" pitchFamily="34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21" descr="Perspective to back copy.jpg"/>
          <p:cNvPicPr>
            <a:picLocks noChangeAspect="1"/>
          </p:cNvPicPr>
          <p:nvPr/>
        </p:nvPicPr>
        <p:blipFill>
          <a:blip r:embed="rId5" cstate="print"/>
          <a:srcRect l="4472" r="2591" b="4356"/>
          <a:stretch>
            <a:fillRect/>
          </a:stretch>
        </p:blipFill>
        <p:spPr>
          <a:xfrm>
            <a:off x="1475232" y="810520"/>
            <a:ext cx="7668768" cy="59621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35979" y="3328737"/>
            <a:ext cx="7321312" cy="14117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144000" y="1283368"/>
            <a:ext cx="7321312" cy="14117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278557" y="941575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Visual Environment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72250" y="1272235"/>
            <a:ext cx="75935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Defined Architectural Form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Color Appearance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 Way-finding / Direction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Direct and reflected Glare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64230" y="3074132"/>
            <a:ext cx="75935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System Control and Flexibility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Lecture Mode – 30 FC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Pre-show Mode – 10-20 FC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Show-time Mode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54495" y="3020954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Visual Performance</a:t>
            </a: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20" name="Picture 19" descr="Y:\KGL\Auditorium\Renderings\Preshow\Section.JPG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2062" t="25781" r="24394" b="58477"/>
          <a:stretch>
            <a:fillRect/>
          </a:stretch>
        </p:blipFill>
        <p:spPr bwMode="auto">
          <a:xfrm>
            <a:off x="1828800" y="1267968"/>
            <a:ext cx="7303008" cy="143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Y:\KGL\Auditorium\Renderings\Preshow\Section.JPG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2062" t="48394" r="24394" b="36131"/>
          <a:stretch>
            <a:fillRect/>
          </a:stretch>
        </p:blipFill>
        <p:spPr bwMode="auto">
          <a:xfrm>
            <a:off x="1822704" y="3328416"/>
            <a:ext cx="7303008" cy="141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7" grpId="0" animBg="1"/>
      <p:bldP spid="22" grpId="0"/>
      <p:bldP spid="23" grpId="0"/>
      <p:bldP spid="31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26190" b="82539"/>
          <a:stretch>
            <a:fillRect/>
          </a:stretch>
        </p:blipFill>
        <p:spPr bwMode="auto">
          <a:xfrm>
            <a:off x="8926286" y="0"/>
            <a:ext cx="18505714" cy="1197429"/>
          </a:xfrm>
          <a:prstGeom prst="rect">
            <a:avLst/>
          </a:prstGeom>
          <a:noFill/>
        </p:spPr>
      </p:pic>
      <p:pic>
        <p:nvPicPr>
          <p:cNvPr id="3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18288000" y="705853"/>
            <a:ext cx="9144000" cy="61521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90774" y="1394122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(2) 42W CFL Recessed Downlight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36170" y="2689704"/>
            <a:ext cx="192505" cy="1026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33537" y="3742198"/>
            <a:ext cx="192505" cy="1026694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36170" y="4788797"/>
            <a:ext cx="192505" cy="10266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633537" y="5845161"/>
            <a:ext cx="192505" cy="10266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14837" y="3397283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T5HO Linear Fluorescent Cove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8900" y="4221042"/>
            <a:ext cx="75935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T5 Linear Fluorescent Indirect/Direct</a:t>
            </a:r>
          </a:p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Wall Mounted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46922" y="5490957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100W PAR38 Halogen Track System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86" name="Picture 85" descr="20090407 Master Drawings-Aud Main RCP.jpg"/>
          <p:cNvPicPr>
            <a:picLocks noChangeAspect="1"/>
          </p:cNvPicPr>
          <p:nvPr/>
        </p:nvPicPr>
        <p:blipFill>
          <a:blip r:embed="rId3"/>
          <a:srcRect l="4117" t="6578" r="9612" b="18044"/>
          <a:stretch>
            <a:fillRect/>
          </a:stretch>
        </p:blipFill>
        <p:spPr>
          <a:xfrm rot="16200000">
            <a:off x="10550192" y="-357680"/>
            <a:ext cx="6148736" cy="830275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24387" t="14684" r="23804" b="18095"/>
          <a:stretch>
            <a:fillRect/>
          </a:stretch>
        </p:blipFill>
        <p:spPr bwMode="auto">
          <a:xfrm>
            <a:off x="2078736" y="5804452"/>
            <a:ext cx="1353312" cy="105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 l="29351" t="30233" r="58571" b="53658"/>
          <a:stretch>
            <a:fillRect/>
          </a:stretch>
        </p:blipFill>
        <p:spPr bwMode="auto">
          <a:xfrm>
            <a:off x="2058700" y="4715121"/>
            <a:ext cx="1371405" cy="11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 l="52857" t="39261" r="28286" b="33759"/>
          <a:stretch>
            <a:fillRect/>
          </a:stretch>
        </p:blipFill>
        <p:spPr bwMode="auto">
          <a:xfrm>
            <a:off x="2076934" y="2612828"/>
            <a:ext cx="1336826" cy="117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 l="17333" t="33463" r="52381" b="32173"/>
          <a:stretch>
            <a:fillRect/>
          </a:stretch>
        </p:blipFill>
        <p:spPr bwMode="auto">
          <a:xfrm>
            <a:off x="2072640" y="1742417"/>
            <a:ext cx="1387622" cy="96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/>
          <a:srcRect l="18707" t="32374" r="55505" b="35096"/>
          <a:stretch>
            <a:fillRect/>
          </a:stretch>
        </p:blipFill>
        <p:spPr bwMode="auto">
          <a:xfrm>
            <a:off x="2078184" y="692441"/>
            <a:ext cx="1371600" cy="105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/>
          <a:srcRect l="20304" t="38934" r="44545" b="21206"/>
          <a:stretch>
            <a:fillRect/>
          </a:stretch>
        </p:blipFill>
        <p:spPr bwMode="auto">
          <a:xfrm>
            <a:off x="2078181" y="3768436"/>
            <a:ext cx="1330037" cy="94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Rectangle 86"/>
          <p:cNvSpPr/>
          <p:nvPr/>
        </p:nvSpPr>
        <p:spPr>
          <a:xfrm>
            <a:off x="3636170" y="1715970"/>
            <a:ext cx="188924" cy="950126"/>
          </a:xfrm>
          <a:prstGeom prst="rect">
            <a:avLst/>
          </a:prstGeom>
          <a:solidFill>
            <a:srgbClr val="E949C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636171" y="695739"/>
            <a:ext cx="182296" cy="9927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3804025" y="2361530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100W PAR38 Halogen Recessed Downlight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860174" y="6474572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(2) 42W CFL Cylinder Downlight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147852" y="2295939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0141226" y="3044687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0161104" y="3750365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10154478" y="4499113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0157791" y="5237922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0797208" y="2299252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0790582" y="3048000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10810460" y="3753678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0803834" y="4502426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10807147" y="5241235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1456504" y="2302565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1449878" y="3051313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11469756" y="3756991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1463130" y="4505739"/>
            <a:ext cx="109331" cy="109331"/>
          </a:xfrm>
          <a:prstGeom prst="ellipse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Isosceles Triangle 104"/>
          <p:cNvSpPr/>
          <p:nvPr/>
        </p:nvSpPr>
        <p:spPr>
          <a:xfrm rot="5400000">
            <a:off x="11244996" y="2078836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Isosceles Triangle 105"/>
          <p:cNvSpPr/>
          <p:nvPr/>
        </p:nvSpPr>
        <p:spPr>
          <a:xfrm rot="5400000">
            <a:off x="11253309" y="2319905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 rot="5400000">
            <a:off x="11250538" y="2566515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 rot="5400000">
            <a:off x="11250640" y="2800846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Isosceles Triangle 108"/>
          <p:cNvSpPr/>
          <p:nvPr/>
        </p:nvSpPr>
        <p:spPr>
          <a:xfrm rot="5400000">
            <a:off x="11258953" y="3041915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Isosceles Triangle 109"/>
          <p:cNvSpPr/>
          <p:nvPr/>
        </p:nvSpPr>
        <p:spPr>
          <a:xfrm rot="5400000">
            <a:off x="11256182" y="3283359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Isosceles Triangle 110"/>
          <p:cNvSpPr/>
          <p:nvPr/>
        </p:nvSpPr>
        <p:spPr>
          <a:xfrm rot="5400000">
            <a:off x="11250641" y="3540747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Isosceles Triangle 111"/>
          <p:cNvSpPr/>
          <p:nvPr/>
        </p:nvSpPr>
        <p:spPr>
          <a:xfrm rot="5400000">
            <a:off x="11258954" y="3781816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Isosceles Triangle 112"/>
          <p:cNvSpPr/>
          <p:nvPr/>
        </p:nvSpPr>
        <p:spPr>
          <a:xfrm rot="5400000">
            <a:off x="11256183" y="4028426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Isosceles Triangle 113"/>
          <p:cNvSpPr/>
          <p:nvPr/>
        </p:nvSpPr>
        <p:spPr>
          <a:xfrm rot="5400000">
            <a:off x="11256285" y="4257591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/>
          <p:cNvSpPr/>
          <p:nvPr/>
        </p:nvSpPr>
        <p:spPr>
          <a:xfrm rot="5400000">
            <a:off x="11264598" y="4498660"/>
            <a:ext cx="146885" cy="148181"/>
          </a:xfrm>
          <a:prstGeom prst="triangle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2812606" y="1928022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2804857" y="2498877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2812607" y="3064565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2804858" y="3630253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2812607" y="4201107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2804857" y="4761629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3146541" y="1925781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3138792" y="2496636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3146542" y="3062324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3138793" y="3628012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13146542" y="4198866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13138792" y="4759388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4201274" y="1612249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14193525" y="2183104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14201275" y="2748792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14193526" y="3314480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14201275" y="3885334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14193525" y="4445856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14578753" y="1610008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14571004" y="2180863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14578754" y="2746551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4571005" y="3312239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14578754" y="3883093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14571004" y="4443615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4184991" y="5007907"/>
            <a:ext cx="109331" cy="1093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14562470" y="5005666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15931303" y="1619533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15923554" y="2190388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5931304" y="2756076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15923555" y="3321764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5931304" y="3892618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5923554" y="4453140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15915020" y="5015191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16893328" y="1610008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16885579" y="2180863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16893329" y="2746551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16885580" y="3312239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16893329" y="3883093"/>
            <a:ext cx="109331" cy="109331"/>
          </a:xfrm>
          <a:prstGeom prst="ellipse">
            <a:avLst/>
          </a:prstGeom>
          <a:solidFill>
            <a:srgbClr val="E949C7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13049250" y="1752600"/>
            <a:ext cx="65617" cy="325755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14468475" y="1590674"/>
            <a:ext cx="77258" cy="3574883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15803980" y="1650832"/>
            <a:ext cx="79487" cy="3574883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17161933" y="1510464"/>
            <a:ext cx="95362" cy="2881062"/>
          </a:xfrm>
          <a:prstGeom prst="rect">
            <a:avLst/>
          </a:prstGeom>
          <a:solidFill>
            <a:srgbClr val="00CC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36" grpId="0"/>
      <p:bldP spid="87" grpId="0" animBg="1"/>
      <p:bldP spid="88" grpId="0" animBg="1"/>
      <p:bldP spid="89" grpId="0"/>
      <p:bldP spid="90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7" grpId="0" animBg="1"/>
      <p:bldP spid="158" grpId="0" animBg="1"/>
      <p:bldP spid="159" grpId="0" animBg="1"/>
      <p:bldP spid="1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20090407 Master Drawings-Aud Bal Fl.jpg"/>
          <p:cNvPicPr>
            <a:picLocks noChangeAspect="1"/>
          </p:cNvPicPr>
          <p:nvPr/>
        </p:nvPicPr>
        <p:blipFill>
          <a:blip r:embed="rId2"/>
          <a:srcRect l="8320" t="9394" r="7851" b="16061"/>
          <a:stretch>
            <a:fillRect/>
          </a:stretch>
        </p:blipFill>
        <p:spPr>
          <a:xfrm rot="16200000">
            <a:off x="10720660" y="-412880"/>
            <a:ext cx="6037119" cy="8296821"/>
          </a:xfrm>
          <a:prstGeom prst="rect">
            <a:avLst/>
          </a:prstGeom>
        </p:spPr>
      </p:pic>
      <p:pic>
        <p:nvPicPr>
          <p:cNvPr id="3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3" cstate="print"/>
          <a:srcRect l="26190" b="82539"/>
          <a:stretch>
            <a:fillRect/>
          </a:stretch>
        </p:blipFill>
        <p:spPr bwMode="auto">
          <a:xfrm>
            <a:off x="8926286" y="0"/>
            <a:ext cx="18505714" cy="1197429"/>
          </a:xfrm>
          <a:prstGeom prst="rect">
            <a:avLst/>
          </a:prstGeom>
          <a:noFill/>
        </p:spPr>
      </p:pic>
      <p:pic>
        <p:nvPicPr>
          <p:cNvPr id="3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18288000" y="705853"/>
            <a:ext cx="9144000" cy="61521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90774" y="3098246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Linear RGB LED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33537" y="3742198"/>
            <a:ext cx="192505" cy="102669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38900" y="4462342"/>
            <a:ext cx="759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LED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Steplight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55" name="Picture 2"/>
          <p:cNvPicPr>
            <a:picLocks noChangeAspect="1" noChangeArrowheads="1"/>
          </p:cNvPicPr>
          <p:nvPr/>
        </p:nvPicPr>
        <p:blipFill>
          <a:blip r:embed="rId4"/>
          <a:srcRect l="21404" t="8255" r="21609" b="26383"/>
          <a:stretch>
            <a:fillRect/>
          </a:stretch>
        </p:blipFill>
        <p:spPr bwMode="auto">
          <a:xfrm>
            <a:off x="2280722" y="2420470"/>
            <a:ext cx="1161382" cy="106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 l="9572" r="8289"/>
          <a:stretch>
            <a:fillRect/>
          </a:stretch>
        </p:blipFill>
        <p:spPr bwMode="auto">
          <a:xfrm>
            <a:off x="2291380" y="3721081"/>
            <a:ext cx="1072135" cy="11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6" name="Rectangle 155"/>
          <p:cNvSpPr/>
          <p:nvPr/>
        </p:nvSpPr>
        <p:spPr>
          <a:xfrm>
            <a:off x="3635330" y="2453074"/>
            <a:ext cx="192505" cy="10266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 rot="1131245">
            <a:off x="11834555" y="5125362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 rot="1131245">
            <a:off x="12306164" y="5233586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 rot="1131245">
            <a:off x="12545728" y="5312122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 rot="1131245">
            <a:off x="12781256" y="5393270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 rot="582608">
            <a:off x="13041008" y="5411954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 rot="582608">
            <a:off x="13263235" y="5447975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 rot="582608">
            <a:off x="13508738" y="5497297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 rot="582608">
            <a:off x="13750915" y="5539969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 rot="208195">
            <a:off x="14013043" y="5529440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 rot="208195">
            <a:off x="14241920" y="5552161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 rot="208195">
            <a:off x="14484098" y="5578208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 rot="208195">
            <a:off x="14736250" y="5604255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4998378" y="5577100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15260506" y="5583196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15545910" y="5589292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15907791" y="5602038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 rot="16200000">
            <a:off x="16153294" y="5135971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 rot="16200000">
            <a:off x="16159390" y="4523600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16409880" y="4438256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16672008" y="4437702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17013937" y="4433823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15977064" y="1455095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16242517" y="1454540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16497995" y="1450661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15702744" y="1406881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15436183" y="1412977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15162971" y="1419073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 rot="21159520">
            <a:off x="14124988" y="1441795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 rot="21159520">
            <a:off x="14633173" y="1391365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 rot="21159520">
            <a:off x="13615695" y="1444566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 rot="21159520">
            <a:off x="13103078" y="1533790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 rot="20798090">
            <a:off x="12593785" y="1579786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 rot="20798090">
            <a:off x="12087816" y="1705585"/>
            <a:ext cx="101241" cy="457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 rot="1098329">
            <a:off x="12949395" y="5437006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 rot="474521">
            <a:off x="13915833" y="5563386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14919443" y="5622859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 rot="1098329">
            <a:off x="12001542" y="5176811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 rot="9820987">
            <a:off x="11875164" y="1667894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 rot="9820987">
            <a:off x="12863905" y="1489475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 rot="10366859">
            <a:off x="13834060" y="1377963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 rot="10366859">
            <a:off x="14848821" y="1340793"/>
            <a:ext cx="101789" cy="90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extBox 20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30" grpId="0"/>
      <p:bldP spid="156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726854" y="7556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Average Illuminance: 29 FC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9" name="Picture 18" descr="theater plan all on copy.jpg"/>
          <p:cNvPicPr>
            <a:picLocks noChangeAspect="1"/>
          </p:cNvPicPr>
          <p:nvPr/>
        </p:nvPicPr>
        <p:blipFill>
          <a:blip r:embed="rId3"/>
          <a:srcRect l="848" t="2387" r="1298" b="1095"/>
          <a:stretch>
            <a:fillRect/>
          </a:stretch>
        </p:blipFill>
        <p:spPr>
          <a:xfrm>
            <a:off x="9712570" y="1054100"/>
            <a:ext cx="7756884" cy="501689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4"/>
          <a:srcRect l="1315" t="13142" r="1120" b="5664"/>
          <a:stretch>
            <a:fillRect/>
          </a:stretch>
        </p:blipFill>
        <p:spPr bwMode="auto">
          <a:xfrm>
            <a:off x="1519311" y="1195754"/>
            <a:ext cx="7629169" cy="492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4"/>
          <a:srcRect l="530" t="94594" r="87501" b="3074"/>
          <a:stretch>
            <a:fillRect/>
          </a:stretch>
        </p:blipFill>
        <p:spPr bwMode="auto">
          <a:xfrm>
            <a:off x="1505119" y="6133763"/>
            <a:ext cx="935937" cy="14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9524154" y="730200"/>
            <a:ext cx="584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Scene: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Lecture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I Pre-show I Show time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451100" y="6149721"/>
          <a:ext cx="6400800" cy="5783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45465"/>
                <a:gridCol w="464820"/>
                <a:gridCol w="501650"/>
                <a:gridCol w="559435"/>
                <a:gridCol w="558800"/>
                <a:gridCol w="455930"/>
                <a:gridCol w="514350"/>
                <a:gridCol w="571500"/>
                <a:gridCol w="514350"/>
                <a:gridCol w="571500"/>
                <a:gridCol w="514350"/>
                <a:gridCol w="62865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Type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F8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F11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F12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F13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F14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F15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F16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F17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F18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F19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F20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Light Level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51100" y="6149721"/>
          <a:ext cx="6400800" cy="5783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45465"/>
                <a:gridCol w="464820"/>
                <a:gridCol w="501650"/>
                <a:gridCol w="559435"/>
                <a:gridCol w="558800"/>
                <a:gridCol w="455930"/>
                <a:gridCol w="514350"/>
                <a:gridCol w="571500"/>
                <a:gridCol w="514350"/>
                <a:gridCol w="571500"/>
                <a:gridCol w="514350"/>
                <a:gridCol w="62865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Type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F8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F11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F12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F13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F14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F15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F16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F17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F18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F19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F20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Light Level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4" name="Picture 13" descr="theater section all on copy.jpg"/>
          <p:cNvPicPr>
            <a:picLocks noChangeAspect="1"/>
          </p:cNvPicPr>
          <p:nvPr/>
        </p:nvPicPr>
        <p:blipFill>
          <a:blip r:embed="rId3"/>
          <a:srcRect l="1198" t="2361" r="1614" b="2015"/>
          <a:stretch>
            <a:fillRect/>
          </a:stretch>
        </p:blipFill>
        <p:spPr>
          <a:xfrm>
            <a:off x="1498600" y="2007108"/>
            <a:ext cx="7442200" cy="2679192"/>
          </a:xfrm>
          <a:prstGeom prst="rect">
            <a:avLst/>
          </a:prstGeom>
        </p:spPr>
      </p:pic>
      <p:pic>
        <p:nvPicPr>
          <p:cNvPr id="15" name="Picture 14" descr="theater plan all on copy.jpg"/>
          <p:cNvPicPr>
            <a:picLocks noChangeAspect="1"/>
          </p:cNvPicPr>
          <p:nvPr/>
        </p:nvPicPr>
        <p:blipFill>
          <a:blip r:embed="rId4"/>
          <a:srcRect l="848" t="2387" r="1298" b="1095"/>
          <a:stretch>
            <a:fillRect/>
          </a:stretch>
        </p:blipFill>
        <p:spPr>
          <a:xfrm>
            <a:off x="9712570" y="1054100"/>
            <a:ext cx="7756884" cy="50168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26854" y="7556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Average Illuminance: 29 FC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4154" y="730200"/>
            <a:ext cx="584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Scene: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Lecture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I Pre-show I Show time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18088" t="25253" r="28989" b="18070"/>
          <a:stretch>
            <a:fillRect/>
          </a:stretch>
        </p:blipFill>
        <p:spPr bwMode="auto">
          <a:xfrm>
            <a:off x="9129932" y="703385"/>
            <a:ext cx="9155695" cy="615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26854" y="7556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Average Illuminance: 14 FC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4154" y="730200"/>
            <a:ext cx="584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Scene: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Lecture I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Pre-show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I Show time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8" name="Picture 17" descr="theater plan showtime copy.jpg"/>
          <p:cNvPicPr>
            <a:picLocks noChangeAspect="1"/>
          </p:cNvPicPr>
          <p:nvPr/>
        </p:nvPicPr>
        <p:blipFill>
          <a:blip r:embed="rId3"/>
          <a:srcRect l="1920" t="4732" r="6179" b="4515"/>
          <a:stretch>
            <a:fillRect/>
          </a:stretch>
        </p:blipFill>
        <p:spPr>
          <a:xfrm>
            <a:off x="9804400" y="1028700"/>
            <a:ext cx="7581900" cy="5105400"/>
          </a:xfrm>
          <a:prstGeom prst="rect">
            <a:avLst/>
          </a:prstGeom>
        </p:spPr>
      </p:pic>
      <p:pic>
        <p:nvPicPr>
          <p:cNvPr id="21" name="Picture 20" descr="theater preshow section edited.jpg"/>
          <p:cNvPicPr>
            <a:picLocks noChangeAspect="1"/>
          </p:cNvPicPr>
          <p:nvPr/>
        </p:nvPicPr>
        <p:blipFill>
          <a:blip r:embed="rId4"/>
          <a:srcRect l="1201" t="3771" r="1335" b="5312"/>
          <a:stretch>
            <a:fillRect/>
          </a:stretch>
        </p:blipFill>
        <p:spPr>
          <a:xfrm>
            <a:off x="1485900" y="1943100"/>
            <a:ext cx="7519336" cy="279400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2396490" y="6162421"/>
          <a:ext cx="6560820" cy="5783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71500"/>
                <a:gridCol w="536575"/>
                <a:gridCol w="606425"/>
                <a:gridCol w="605790"/>
                <a:gridCol w="605790"/>
                <a:gridCol w="605790"/>
                <a:gridCol w="605790"/>
                <a:gridCol w="605790"/>
                <a:gridCol w="605790"/>
                <a:gridCol w="605790"/>
                <a:gridCol w="60579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Type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F11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F12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F13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F14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F15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F16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F17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F18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F19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F20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Light Level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75%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60%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37322"/>
            <a:ext cx="9276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4154" y="730200"/>
            <a:ext cx="584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Scene: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Lecture I Pre-show I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Show time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4" name="Picture 13" descr="theater plan showtime for real.jpg"/>
          <p:cNvPicPr>
            <a:picLocks noChangeAspect="1"/>
          </p:cNvPicPr>
          <p:nvPr/>
        </p:nvPicPr>
        <p:blipFill>
          <a:blip r:embed="rId3"/>
          <a:srcRect l="2031" t="4985" r="977" b="3077"/>
          <a:stretch>
            <a:fillRect/>
          </a:stretch>
        </p:blipFill>
        <p:spPr>
          <a:xfrm>
            <a:off x="9804400" y="1066800"/>
            <a:ext cx="7569200" cy="5143500"/>
          </a:xfrm>
          <a:prstGeom prst="rect">
            <a:avLst/>
          </a:prstGeom>
        </p:spPr>
      </p:pic>
      <p:pic>
        <p:nvPicPr>
          <p:cNvPr id="15" name="Picture 14" descr="theater section showtime.jpg"/>
          <p:cNvPicPr>
            <a:picLocks noChangeAspect="1"/>
          </p:cNvPicPr>
          <p:nvPr/>
        </p:nvPicPr>
        <p:blipFill>
          <a:blip r:embed="rId4"/>
          <a:srcRect l="525" t="2034" r="842" b="3575"/>
          <a:stretch>
            <a:fillRect/>
          </a:stretch>
        </p:blipFill>
        <p:spPr>
          <a:xfrm>
            <a:off x="1524000" y="1955800"/>
            <a:ext cx="7391400" cy="3090261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565400" y="6175121"/>
          <a:ext cx="6400800" cy="5783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45465"/>
                <a:gridCol w="464820"/>
                <a:gridCol w="501650"/>
                <a:gridCol w="559435"/>
                <a:gridCol w="558800"/>
                <a:gridCol w="455930"/>
                <a:gridCol w="514350"/>
                <a:gridCol w="571500"/>
                <a:gridCol w="514350"/>
                <a:gridCol w="571500"/>
                <a:gridCol w="514350"/>
                <a:gridCol w="62865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Type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F8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F11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F12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F13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F14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F15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F16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F17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F18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F19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F20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Light Level</a:t>
                      </a:r>
                      <a:endParaRPr lang="en-US" sz="1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100%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off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vary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FEINBERG THEATER 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LIGHTING REDESIGN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1" name="Picture 20" descr="theater preshow section edited.jpg"/>
          <p:cNvPicPr>
            <a:picLocks noChangeAspect="1"/>
          </p:cNvPicPr>
          <p:nvPr/>
        </p:nvPicPr>
        <p:blipFill>
          <a:blip r:embed="rId3"/>
          <a:srcRect l="1201" t="3771" r="1335" b="5312"/>
          <a:stretch>
            <a:fillRect/>
          </a:stretch>
        </p:blipFill>
        <p:spPr>
          <a:xfrm>
            <a:off x="9182099" y="1485900"/>
            <a:ext cx="9091561" cy="3378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7265839">
            <a:off x="8191500" y="4330700"/>
            <a:ext cx="152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/>
          <a:srcRect l="17333" t="33463" r="52381" b="32173"/>
          <a:stretch>
            <a:fillRect/>
          </a:stretch>
        </p:blipFill>
        <p:spPr bwMode="auto">
          <a:xfrm>
            <a:off x="3301999" y="698500"/>
            <a:ext cx="91458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print"/>
          <a:srcRect l="18707" t="32374" r="55505" b="35096"/>
          <a:stretch>
            <a:fillRect/>
          </a:stretch>
        </p:blipFill>
        <p:spPr bwMode="auto">
          <a:xfrm>
            <a:off x="6516350" y="685800"/>
            <a:ext cx="889664" cy="68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6" descr="ceiling panel detai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481516" y="-523274"/>
            <a:ext cx="2617058" cy="6608290"/>
          </a:xfrm>
          <a:prstGeom prst="rect">
            <a:avLst/>
          </a:prstGeom>
          <a:scene3d>
            <a:camera prst="orthographicFront">
              <a:rot lat="21599989" lon="10799999" rev="10799999"/>
            </a:camera>
            <a:lightRig rig="threePt" dir="t"/>
          </a:scene3d>
        </p:spPr>
      </p:pic>
      <p:sp>
        <p:nvSpPr>
          <p:cNvPr id="28" name="Rounded Rectangle 27"/>
          <p:cNvSpPr/>
          <p:nvPr/>
        </p:nvSpPr>
        <p:spPr>
          <a:xfrm>
            <a:off x="12179300" y="1879600"/>
            <a:ext cx="2374900" cy="6985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54700" y="2654300"/>
            <a:ext cx="355600" cy="647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/>
          <a:srcRect l="52857" t="39261" r="28286" b="33759"/>
          <a:stretch>
            <a:fillRect/>
          </a:stretch>
        </p:blipFill>
        <p:spPr bwMode="auto">
          <a:xfrm>
            <a:off x="6502400" y="3669318"/>
            <a:ext cx="952500" cy="83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Straight Arrow Connector 29"/>
          <p:cNvCxnSpPr>
            <a:stCxn id="24" idx="3"/>
          </p:cNvCxnSpPr>
          <p:nvPr/>
        </p:nvCxnSpPr>
        <p:spPr>
          <a:xfrm>
            <a:off x="4216582" y="1047750"/>
            <a:ext cx="926918" cy="215265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1"/>
          </p:cNvCxnSpPr>
          <p:nvPr/>
        </p:nvCxnSpPr>
        <p:spPr>
          <a:xfrm rot="10800000" flipV="1">
            <a:off x="6134100" y="1029130"/>
            <a:ext cx="382250" cy="132036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1"/>
          </p:cNvCxnSpPr>
          <p:nvPr/>
        </p:nvCxnSpPr>
        <p:spPr>
          <a:xfrm rot="10800000">
            <a:off x="5740400" y="3314701"/>
            <a:ext cx="762000" cy="77156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10984" y="4490999"/>
            <a:ext cx="75935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T5HO Linear Fluorescent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98284" y="1341399"/>
            <a:ext cx="75935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(2)42W CFL Downlight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26184" y="1315999"/>
            <a:ext cx="75935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100W PAR38 Halogen Downlight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535184" y="1303299"/>
            <a:ext cx="7593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lvl="0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  <p:bldP spid="39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DAYLIGHTING STUDY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1" name="Group 17"/>
          <p:cNvGrpSpPr/>
          <p:nvPr/>
        </p:nvGrpSpPr>
        <p:grpSpPr>
          <a:xfrm>
            <a:off x="1291217" y="963038"/>
            <a:ext cx="7105139" cy="5894962"/>
            <a:chOff x="1507787" y="914400"/>
            <a:chExt cx="7105139" cy="5894962"/>
          </a:xfrm>
        </p:grpSpPr>
        <p:pic>
          <p:nvPicPr>
            <p:cNvPr id="33" name="Picture 32" descr="office lighing pla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800" y="914400"/>
              <a:ext cx="6784126" cy="5715000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1507787" y="4134255"/>
              <a:ext cx="6614809" cy="2675107"/>
            </a:xfrm>
            <a:custGeom>
              <a:avLst/>
              <a:gdLst>
                <a:gd name="connsiteX0" fmla="*/ 233464 w 6614809"/>
                <a:gd name="connsiteY0" fmla="*/ 19456 h 2675107"/>
                <a:gd name="connsiteX1" fmla="*/ 1507787 w 6614809"/>
                <a:gd name="connsiteY1" fmla="*/ 0 h 2675107"/>
                <a:gd name="connsiteX2" fmla="*/ 1488332 w 6614809"/>
                <a:gd name="connsiteY2" fmla="*/ 496111 h 2675107"/>
                <a:gd name="connsiteX3" fmla="*/ 1391056 w 6614809"/>
                <a:gd name="connsiteY3" fmla="*/ 554477 h 2675107"/>
                <a:gd name="connsiteX4" fmla="*/ 1391056 w 6614809"/>
                <a:gd name="connsiteY4" fmla="*/ 729575 h 2675107"/>
                <a:gd name="connsiteX5" fmla="*/ 1760707 w 6614809"/>
                <a:gd name="connsiteY5" fmla="*/ 758758 h 2675107"/>
                <a:gd name="connsiteX6" fmla="*/ 1760707 w 6614809"/>
                <a:gd name="connsiteY6" fmla="*/ 982494 h 2675107"/>
                <a:gd name="connsiteX7" fmla="*/ 2256817 w 6614809"/>
                <a:gd name="connsiteY7" fmla="*/ 982494 h 2675107"/>
                <a:gd name="connsiteX8" fmla="*/ 2597285 w 6614809"/>
                <a:gd name="connsiteY8" fmla="*/ 1177047 h 2675107"/>
                <a:gd name="connsiteX9" fmla="*/ 2675107 w 6614809"/>
                <a:gd name="connsiteY9" fmla="*/ 1546698 h 2675107"/>
                <a:gd name="connsiteX10" fmla="*/ 2675107 w 6614809"/>
                <a:gd name="connsiteY10" fmla="*/ 2490281 h 2675107"/>
                <a:gd name="connsiteX11" fmla="*/ 4435813 w 6614809"/>
                <a:gd name="connsiteY11" fmla="*/ 2519464 h 2675107"/>
                <a:gd name="connsiteX12" fmla="*/ 4435813 w 6614809"/>
                <a:gd name="connsiteY12" fmla="*/ 2101175 h 2675107"/>
                <a:gd name="connsiteX13" fmla="*/ 6352162 w 6614809"/>
                <a:gd name="connsiteY13" fmla="*/ 2023354 h 2675107"/>
                <a:gd name="connsiteX14" fmla="*/ 6575898 w 6614809"/>
                <a:gd name="connsiteY14" fmla="*/ 2188724 h 2675107"/>
                <a:gd name="connsiteX15" fmla="*/ 6614809 w 6614809"/>
                <a:gd name="connsiteY15" fmla="*/ 2538919 h 2675107"/>
                <a:gd name="connsiteX16" fmla="*/ 6459166 w 6614809"/>
                <a:gd name="connsiteY16" fmla="*/ 2675107 h 2675107"/>
                <a:gd name="connsiteX17" fmla="*/ 1575881 w 6614809"/>
                <a:gd name="connsiteY17" fmla="*/ 2645924 h 2675107"/>
                <a:gd name="connsiteX18" fmla="*/ 0 w 6614809"/>
                <a:gd name="connsiteY18" fmla="*/ 2548647 h 2675107"/>
                <a:gd name="connsiteX19" fmla="*/ 0 w 6614809"/>
                <a:gd name="connsiteY19" fmla="*/ 1284051 h 2675107"/>
                <a:gd name="connsiteX20" fmla="*/ 223736 w 6614809"/>
                <a:gd name="connsiteY20" fmla="*/ 418290 h 2675107"/>
                <a:gd name="connsiteX21" fmla="*/ 272375 w 6614809"/>
                <a:gd name="connsiteY21" fmla="*/ 447473 h 2675107"/>
                <a:gd name="connsiteX22" fmla="*/ 233464 w 6614809"/>
                <a:gd name="connsiteY22" fmla="*/ 19456 h 267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14809" h="2675107">
                  <a:moveTo>
                    <a:pt x="233464" y="19456"/>
                  </a:moveTo>
                  <a:lnTo>
                    <a:pt x="1507787" y="0"/>
                  </a:lnTo>
                  <a:lnTo>
                    <a:pt x="1488332" y="496111"/>
                  </a:lnTo>
                  <a:lnTo>
                    <a:pt x="1391056" y="554477"/>
                  </a:lnTo>
                  <a:lnTo>
                    <a:pt x="1391056" y="729575"/>
                  </a:lnTo>
                  <a:lnTo>
                    <a:pt x="1760707" y="758758"/>
                  </a:lnTo>
                  <a:lnTo>
                    <a:pt x="1760707" y="982494"/>
                  </a:lnTo>
                  <a:lnTo>
                    <a:pt x="2256817" y="982494"/>
                  </a:lnTo>
                  <a:lnTo>
                    <a:pt x="2597285" y="1177047"/>
                  </a:lnTo>
                  <a:lnTo>
                    <a:pt x="2675107" y="1546698"/>
                  </a:lnTo>
                  <a:lnTo>
                    <a:pt x="2675107" y="2490281"/>
                  </a:lnTo>
                  <a:lnTo>
                    <a:pt x="4435813" y="2519464"/>
                  </a:lnTo>
                  <a:lnTo>
                    <a:pt x="4435813" y="2101175"/>
                  </a:lnTo>
                  <a:cubicBezTo>
                    <a:pt x="5074591" y="2075103"/>
                    <a:pt x="5712853" y="2023354"/>
                    <a:pt x="6352162" y="2023354"/>
                  </a:cubicBezTo>
                  <a:lnTo>
                    <a:pt x="6575898" y="2188724"/>
                  </a:lnTo>
                  <a:lnTo>
                    <a:pt x="6614809" y="2538919"/>
                  </a:lnTo>
                  <a:lnTo>
                    <a:pt x="6459166" y="2675107"/>
                  </a:lnTo>
                  <a:lnTo>
                    <a:pt x="1575881" y="2645924"/>
                  </a:lnTo>
                  <a:lnTo>
                    <a:pt x="0" y="2548647"/>
                  </a:lnTo>
                  <a:lnTo>
                    <a:pt x="0" y="1284051"/>
                  </a:lnTo>
                  <a:lnTo>
                    <a:pt x="223736" y="418290"/>
                  </a:lnTo>
                  <a:lnTo>
                    <a:pt x="272375" y="447473"/>
                  </a:lnTo>
                  <a:lnTo>
                    <a:pt x="233464" y="1945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7812505" y="914400"/>
            <a:ext cx="641684" cy="5702811"/>
          </a:xfrm>
          <a:prstGeom prst="roundRect">
            <a:avLst/>
          </a:prstGeom>
          <a:solidFill>
            <a:schemeClr val="accent6">
              <a:lumMod val="75000"/>
              <a:alpha val="29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506508" y="872243"/>
            <a:ext cx="87594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Objective:     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To identify the most effective dimming configuration for 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   daylight harvesting, while maintain quality of light in the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   space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546613" y="2051336"/>
            <a:ext cx="6117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Constrains &gt;&gt;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295202" y="2067380"/>
            <a:ext cx="6117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Location &gt;&gt;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811182" y="2091443"/>
            <a:ext cx="611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Chicago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Latitude – 41°59'N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Longitude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– </a:t>
            </a:r>
            <a:r>
              <a:rPr lang="en-US" sz="2000" dirty="0" smtClean="0">
                <a:solidFill>
                  <a:schemeClr val="bg1"/>
                </a:solidFill>
              </a:rPr>
              <a:t>87°54'W 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351350" y="3230432"/>
            <a:ext cx="6117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Materials &gt;&gt;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819204" y="3254494"/>
            <a:ext cx="611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Façade Curtain Wall – Fritted Glass  (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 = .5)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Solar Shades – Fabric </a:t>
            </a:r>
            <a:r>
              <a:rPr lang="en-US" sz="2000" dirty="0" smtClean="0">
                <a:solidFill>
                  <a:schemeClr val="bg1"/>
                </a:solidFill>
              </a:rPr>
              <a:t>(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 = .2)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343328" y="4184936"/>
            <a:ext cx="6117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 Lighting  &gt;&gt;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827225" y="4545882"/>
            <a:ext cx="611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Indirect/Direct Suspended Pendant</a:t>
            </a:r>
            <a:endParaRPr lang="en-US" sz="2000" dirty="0" smtClean="0">
              <a:solidFill>
                <a:schemeClr val="bg1"/>
              </a:solidFill>
              <a:sym typeface="Symbol"/>
            </a:endParaRP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T5HO – 4400 lumens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343329" y="5429617"/>
            <a:ext cx="6117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Target Illuminance &gt;&gt;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886004" y="5415579"/>
            <a:ext cx="611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30 FC on the workplace</a:t>
            </a:r>
            <a:endParaRPr lang="en-US" sz="2000" dirty="0" smtClean="0">
              <a:solidFill>
                <a:schemeClr val="bg1"/>
              </a:solidFill>
              <a:sym typeface="Symbol"/>
            </a:endParaRP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67" name="Picture 66"/>
          <p:cNvPicPr/>
          <p:nvPr/>
        </p:nvPicPr>
        <p:blipFill>
          <a:blip r:embed="rId4"/>
          <a:srcRect l="1194" t="11368" r="18065" b="3854"/>
          <a:stretch>
            <a:fillRect/>
          </a:stretch>
        </p:blipFill>
        <p:spPr bwMode="auto">
          <a:xfrm>
            <a:off x="1634837" y="923718"/>
            <a:ext cx="7066788" cy="576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/>
          <p:cNvPicPr/>
          <p:nvPr/>
        </p:nvPicPr>
        <p:blipFill>
          <a:blip r:embed="rId5"/>
          <a:srcRect l="1010" t="10318" r="17020" b="3045"/>
          <a:stretch>
            <a:fillRect/>
          </a:stretch>
        </p:blipFill>
        <p:spPr bwMode="auto">
          <a:xfrm>
            <a:off x="1441094" y="816851"/>
            <a:ext cx="7134869" cy="586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05308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109" y="5479471"/>
            <a:ext cx="1163782" cy="116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ight Arrow 27"/>
          <p:cNvSpPr/>
          <p:nvPr/>
        </p:nvSpPr>
        <p:spPr>
          <a:xfrm rot="16200000">
            <a:off x="8371835" y="6193258"/>
            <a:ext cx="636105" cy="55659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205489" y="64259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6" grpId="0"/>
      <p:bldP spid="47" grpId="0"/>
      <p:bldP spid="50" grpId="0"/>
      <p:bldP spid="52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Diagram 30"/>
          <p:cNvGraphicFramePr/>
          <p:nvPr/>
        </p:nvGraphicFramePr>
        <p:xfrm>
          <a:off x="5529942" y="1582076"/>
          <a:ext cx="14485257" cy="168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6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DAYLIGHTING STUDY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06508" y="781539"/>
            <a:ext cx="611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Options: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517585" y="1539726"/>
            <a:ext cx="6117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Conditions: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996897" y="767023"/>
            <a:ext cx="611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 Row Dimming ( 6 Fixtures 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004920" y="1102763"/>
            <a:ext cx="611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2 Rows Dimming (12 Fixtures )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67" name="Picture 66"/>
          <p:cNvPicPr/>
          <p:nvPr/>
        </p:nvPicPr>
        <p:blipFill>
          <a:blip r:embed="rId7"/>
          <a:srcRect l="1194" t="11368" r="18065" b="3854"/>
          <a:stretch>
            <a:fillRect/>
          </a:stretch>
        </p:blipFill>
        <p:spPr bwMode="auto">
          <a:xfrm>
            <a:off x="1663866" y="857749"/>
            <a:ext cx="7066788" cy="576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7678056" y="1143000"/>
            <a:ext cx="290287" cy="3505200"/>
          </a:xfrm>
          <a:prstGeom prst="roundRect">
            <a:avLst/>
          </a:prstGeom>
          <a:solidFill>
            <a:schemeClr val="accent6">
              <a:lumMod val="75000"/>
              <a:alpha val="29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87886" y="1135743"/>
            <a:ext cx="1618343" cy="3505200"/>
          </a:xfrm>
          <a:prstGeom prst="roundRect">
            <a:avLst/>
          </a:prstGeom>
          <a:solidFill>
            <a:schemeClr val="accent6">
              <a:lumMod val="75000"/>
              <a:alpha val="29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Diagram 31"/>
          <p:cNvGraphicFramePr/>
          <p:nvPr/>
        </p:nvGraphicFramePr>
        <p:xfrm>
          <a:off x="5551713" y="3316523"/>
          <a:ext cx="14485257" cy="168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5" name="Diagram 34"/>
          <p:cNvGraphicFramePr/>
          <p:nvPr/>
        </p:nvGraphicFramePr>
        <p:xfrm>
          <a:off x="5558969" y="5065486"/>
          <a:ext cx="14485257" cy="168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4154900" y="1141587"/>
            <a:ext cx="26236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Verdana" pitchFamily="34" charset="0"/>
                <a:cs typeface="Arial"/>
                <a:sym typeface="Symbol"/>
              </a:rPr>
              <a:t>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706786" y="3778735"/>
            <a:ext cx="611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12 Conditions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5308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22" name="Right Arrow 21"/>
          <p:cNvSpPr/>
          <p:nvPr/>
        </p:nvSpPr>
        <p:spPr>
          <a:xfrm rot="16200000">
            <a:off x="8371835" y="6193258"/>
            <a:ext cx="636105" cy="55659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205489" y="64259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1">
        <p:bldAsOne/>
      </p:bldGraphic>
      <p:bldP spid="46" grpId="0"/>
      <p:bldP spid="47" grpId="1"/>
      <p:bldP spid="52" grpId="0"/>
      <p:bldP spid="59" grpId="0"/>
      <p:bldP spid="28" grpId="0" animBg="1"/>
      <p:bldP spid="28" grpId="1" animBg="1"/>
      <p:bldP spid="30" grpId="0" animBg="1"/>
      <p:bldP spid="30" grpId="1" animBg="1"/>
      <p:bldGraphic spid="32" grpId="1">
        <p:bldAsOne/>
      </p:bldGraphic>
      <p:bldGraphic spid="35" grpId="1">
        <p:bldAsOne/>
      </p:bldGraphic>
      <p:bldP spid="38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3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DAYLIGHTING STUDY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39559" y="883137"/>
            <a:ext cx="611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Conclusion: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308864" y="1523670"/>
            <a:ext cx="6423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1311275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Peak energy saving is 18% on May 21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during the </a:t>
            </a:r>
          </a:p>
          <a:p>
            <a:pPr>
              <a:tabLst>
                <a:tab pos="1311275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overcast condition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4789715" y="986410"/>
          <a:ext cx="4194629" cy="55071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640114"/>
                <a:gridCol w="682171"/>
                <a:gridCol w="667657"/>
                <a:gridCol w="529546"/>
                <a:gridCol w="675141"/>
              </a:tblGrid>
              <a:tr h="398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onstantia"/>
                      </a:endParaRPr>
                    </a:p>
                  </a:txBody>
                  <a:tcPr marL="62375" marR="62375" marT="0" marB="0" anchor="b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1-row dimming       (6 fixtures)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2-rows dimming       (12 fixtures)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onstantia"/>
                      </a:endParaRPr>
                    </a:p>
                  </a:txBody>
                  <a:tcPr marL="62375" marR="62375" marT="0" marB="0" anchor="b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Clear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Overcast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Clear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Overcast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Dimming Level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0.63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0.479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0.90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0.906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Watts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119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171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65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62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%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Avg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%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7.8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3.4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6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Preferred Option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00"/>
                          </a:solidFill>
                          <a:sym typeface="Wingdings"/>
                        </a:rPr>
                        <a:t></a:t>
                      </a:r>
                      <a:endParaRPr lang="en-US" sz="2000" dirty="0">
                        <a:solidFill>
                          <a:srgbClr val="00CC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sym typeface="Wingdings"/>
                        </a:rPr>
                        <a:t></a:t>
                      </a:r>
                      <a:endParaRPr lang="en-US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onstantia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1-row dimming       (6 fixtures)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2-rows dimming       (12 fixtures)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onstantia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Clear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Overcast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Clear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Overcast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Dimming Level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0.62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0.186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0.90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0.856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Watts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122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266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65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94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%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Avg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%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10.4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4.3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5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Preferred Option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00"/>
                          </a:solidFill>
                          <a:sym typeface="Wingdings"/>
                        </a:rPr>
                        <a:t></a:t>
                      </a:r>
                      <a:endParaRPr lang="en-US" sz="2000" dirty="0">
                        <a:solidFill>
                          <a:srgbClr val="00CC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sym typeface="Wingdings"/>
                        </a:rPr>
                        <a:t></a:t>
                      </a:r>
                      <a:endParaRPr lang="en-US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onstantia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1-row dimming       (6 fixtures)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2-rows dimming       (12 fixtures)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onstantia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Clear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Overcast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Clear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Overcast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Dimming Level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0.66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0.91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0.819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Watts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109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327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57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118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%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Avg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% Saving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11.7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4.7</a:t>
                      </a:r>
                      <a:endParaRPr lang="en-US" sz="12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Preferred Option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00"/>
                          </a:solidFill>
                          <a:sym typeface="Wingdings"/>
                        </a:rPr>
                        <a:t></a:t>
                      </a:r>
                      <a:endParaRPr lang="en-US" sz="2000" dirty="0">
                        <a:solidFill>
                          <a:srgbClr val="00CC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sym typeface="Wingdings"/>
                        </a:rPr>
                        <a:t></a:t>
                      </a:r>
                      <a:endParaRPr lang="en-US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75" marR="62375" marT="0" marB="0" anchor="ctr"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010893" y="1009949"/>
            <a:ext cx="1723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Jan 21st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7174" y="2846004"/>
            <a:ext cx="1723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Mar 21st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9914" y="4696573"/>
            <a:ext cx="1723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May 21st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73753" y="904893"/>
            <a:ext cx="681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 Row Dimming can save more energy for all conditions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09836" y="2360414"/>
            <a:ext cx="611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1311275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Average energy saving is 10%</a:t>
            </a:r>
          </a:p>
        </p:txBody>
      </p:sp>
      <p:graphicFrame>
        <p:nvGraphicFramePr>
          <p:cNvPr id="17" name="Chart 16"/>
          <p:cNvGraphicFramePr/>
          <p:nvPr/>
        </p:nvGraphicFramePr>
        <p:xfrm>
          <a:off x="9652290" y="3066523"/>
          <a:ext cx="8330910" cy="379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25" grpId="0"/>
      <p:bldP spid="16" grpId="0"/>
      <p:bldGraphic spid="1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ENERGY EFFICIENT LOADS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ELECTRICAL DEPTH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06508" y="1265943"/>
            <a:ext cx="8759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Objective:     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Utilizing energy efficient light sources to downsize electrical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   equipment and reduce operating costs, while maintain quality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   of light and the integrity of the design  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ENERGY EFFICIENT LOADS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ELECTRICAL DEPTH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1748" y="770643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Gift Shop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17080" y="1600200"/>
            <a:ext cx="1661160" cy="1615440"/>
            <a:chOff x="7269480" y="3246120"/>
            <a:chExt cx="1661160" cy="1615440"/>
          </a:xfrm>
        </p:grpSpPr>
        <p:sp>
          <p:nvSpPr>
            <p:cNvPr id="17" name="Rectangle 16"/>
            <p:cNvSpPr/>
            <p:nvPr/>
          </p:nvSpPr>
          <p:spPr>
            <a:xfrm>
              <a:off x="7269480" y="3246120"/>
              <a:ext cx="1661160" cy="16154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99692" y="3424983"/>
              <a:ext cx="1385719" cy="1256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20" name="Chart 19"/>
          <p:cNvGraphicFramePr/>
          <p:nvPr/>
        </p:nvGraphicFramePr>
        <p:xfrm>
          <a:off x="9570720" y="1379186"/>
          <a:ext cx="7391400" cy="2674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/>
          <p:nvPr/>
        </p:nvGraphicFramePr>
        <p:xfrm>
          <a:off x="9259976" y="4028362"/>
          <a:ext cx="8464144" cy="244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7132320" y="3505200"/>
            <a:ext cx="1661160" cy="1615440"/>
            <a:chOff x="7254240" y="1478280"/>
            <a:chExt cx="1661160" cy="1615440"/>
          </a:xfrm>
        </p:grpSpPr>
        <p:sp>
          <p:nvSpPr>
            <p:cNvPr id="18" name="Rectangle 17"/>
            <p:cNvSpPr/>
            <p:nvPr/>
          </p:nvSpPr>
          <p:spPr>
            <a:xfrm>
              <a:off x="7254240" y="1478280"/>
              <a:ext cx="1661160" cy="16154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30440" y="1563428"/>
              <a:ext cx="1493520" cy="145241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40931" y="1672576"/>
              <a:ext cx="1276350" cy="125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-1664412" y="2934723"/>
            <a:ext cx="87594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20W T4.5 Ceramic Metal Halide</a:t>
            </a: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633932" y="4504443"/>
            <a:ext cx="87594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50&amp;100W PAR30 Halogen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Quantity: 105 Fixtures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1" grpId="0">
        <p:bldAsOne/>
      </p:bldGraphic>
      <p:bldP spid="24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ENERGY EFFICIENT LOADS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ELECTRICAL DEPTH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1748" y="770643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General illumination throughout the building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17080" y="1600200"/>
            <a:ext cx="1661160" cy="1615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hart 19"/>
          <p:cNvGraphicFramePr/>
          <p:nvPr/>
        </p:nvGraphicFramePr>
        <p:xfrm>
          <a:off x="9570720" y="1379186"/>
          <a:ext cx="7391400" cy="2674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/>
          <p:nvPr/>
        </p:nvGraphicFramePr>
        <p:xfrm>
          <a:off x="9259976" y="4028362"/>
          <a:ext cx="8464144" cy="244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/>
          <p:cNvSpPr/>
          <p:nvPr/>
        </p:nvSpPr>
        <p:spPr>
          <a:xfrm>
            <a:off x="7132320" y="3505200"/>
            <a:ext cx="1661160" cy="1615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-1664412" y="2934723"/>
            <a:ext cx="87594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18W T4 Compact Fluorescent </a:t>
            </a: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633932" y="4824483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50W MR16 Halogen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7100" y="3642360"/>
            <a:ext cx="1348740" cy="134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6"/>
          <a:srcRect l="18533" t="15867" r="15867" b="18533"/>
          <a:stretch>
            <a:fillRect/>
          </a:stretch>
        </p:blipFill>
        <p:spPr bwMode="auto">
          <a:xfrm>
            <a:off x="7269480" y="172212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20" grpId="0">
        <p:bldAsOne/>
      </p:bldGraphic>
      <p:bldGraphic spid="21" grpId="0">
        <p:bldAsOne/>
      </p:bldGraphic>
      <p:bldP spid="18" grpId="0" animBg="1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ENERGY EFFICIENT LOADS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ELECTRICAL DEPTH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9166" y="1409953"/>
            <a:ext cx="8524008" cy="36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ounded Rectangle 30"/>
          <p:cNvSpPr/>
          <p:nvPr/>
        </p:nvSpPr>
        <p:spPr>
          <a:xfrm>
            <a:off x="15665986" y="1994053"/>
            <a:ext cx="2544896" cy="1641513"/>
          </a:xfrm>
          <a:prstGeom prst="roundRect">
            <a:avLst/>
          </a:prstGeom>
          <a:solidFill>
            <a:schemeClr val="accent6">
              <a:alpha val="4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21748" y="770643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Resizing Panelboards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267519" y="790841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&gt;&gt; 7 Panelboards are affected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5-Point Star 14"/>
          <p:cNvSpPr/>
          <p:nvPr/>
        </p:nvSpPr>
        <p:spPr>
          <a:xfrm>
            <a:off x="13474553" y="3716520"/>
            <a:ext cx="130277" cy="130277"/>
          </a:xfrm>
          <a:prstGeom prst="star5">
            <a:avLst>
              <a:gd name="adj" fmla="val 25999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10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5590" t="28422" r="27267" b="8645"/>
          <a:stretch>
            <a:fillRect/>
          </a:stretch>
        </p:blipFill>
        <p:spPr bwMode="auto">
          <a:xfrm>
            <a:off x="9124122" y="695739"/>
            <a:ext cx="9144000" cy="61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ENERGY EFFICIENT LOADS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ELECTRICAL DEPTH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1748" y="770643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Resizing Panelboards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67519" y="790841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&gt;&gt; 7 Panelboards are affected 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407109" y="1560308"/>
          <a:ext cx="4365569" cy="461548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76182"/>
                <a:gridCol w="989387"/>
              </a:tblGrid>
              <a:tr h="542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PANELBOARD</a:t>
                      </a:r>
                      <a:endParaRPr lang="en-US" sz="17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REDUCED AMPS 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ctr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L1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40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L2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L3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5L-2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34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9L-4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9L-7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9L-9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49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TOTAL AMPS SAVING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138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23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TOTAL VA SAVING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16560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b"/>
                </a:tc>
              </a:tr>
              <a:tr h="58659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14 hrs/day, 365 days/year @ $0.095 /KW hr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65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TOTAL ANNUAL ENERGY (KW hr) SAVING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84621.6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ctr"/>
                </a:tc>
              </a:tr>
              <a:tr h="659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TOTAL ANNUAL ENERGY COST SAVING ($)</a:t>
                      </a:r>
                      <a:endParaRPr lang="en-US" sz="17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8039.05</a:t>
                      </a:r>
                      <a:endParaRPr lang="en-US" sz="17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587" marR="105587" marT="0" marB="0" anchor="ctr"/>
                </a:tc>
              </a:tr>
            </a:tbl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9458793" y="1380345"/>
          <a:ext cx="8739266" cy="353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984582" y="4964941"/>
            <a:ext cx="8759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Total Annual Energy Saving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85,000 KW hr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or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$ 8,040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99149" y="4495739"/>
            <a:ext cx="121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Panelboard#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9387686" y="1946981"/>
            <a:ext cx="121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Amps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ENERGY EFFICIENT LOADS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0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ELECTRICAL DEPTH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1748" y="770643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Resizing Feeders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84745" y="768311"/>
            <a:ext cx="87594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&gt;&gt; from General Panelboards to Lighting Panelboards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23" name="Chart 22"/>
          <p:cNvGraphicFramePr/>
          <p:nvPr/>
        </p:nvGraphicFramePr>
        <p:xfrm>
          <a:off x="9498570" y="1332470"/>
          <a:ext cx="7735330" cy="442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3578682" y="2856741"/>
            <a:ext cx="8759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Total Initial Cost Saving: 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$ 2,355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73643" y="1250615"/>
            <a:ext cx="875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($)</a:t>
            </a:r>
            <a:endParaRPr lang="en-US" sz="12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67717" y="1700200"/>
            <a:ext cx="12042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$7005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39646" y="2647078"/>
            <a:ext cx="12042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$4650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ACOUSTICS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87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BREADTH STUDY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74423" y="764292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Objective:  </a:t>
            </a:r>
            <a:r>
              <a:rPr lang="en-US" sz="2000" dirty="0" smtClean="0">
                <a:solidFill>
                  <a:schemeClr val="bg1"/>
                </a:solidFill>
              </a:rPr>
              <a:t>Analyze and Redesign of Feinberg Theater Acoustics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2068637" y="3607758"/>
          <a:ext cx="5245697" cy="117619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596517"/>
                <a:gridCol w="1212592"/>
                <a:gridCol w="1042803"/>
                <a:gridCol w="1393785"/>
              </a:tblGrid>
              <a:tr h="345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Frequency (Hz)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5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125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4000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5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2.21</a:t>
                      </a:r>
                      <a:endParaRPr lang="en-US" sz="2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1.7</a:t>
                      </a:r>
                      <a:endParaRPr lang="en-US" sz="2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1.36</a:t>
                      </a:r>
                      <a:endParaRPr lang="en-US" sz="2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843" marR="136843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9457004" y="1386955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Design Criterions: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48345" y="1388112"/>
            <a:ext cx="61171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Multipurpose Auditorium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Compromise reverberation time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for speech and instrumental music and chorus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Mid-frequency reverberation of 1.7 at 500 Hz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1.3 and 0.8 multiplier for 125 and 4000 Hz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Sound reinforcement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/>
        </p:nvGraphicFramePr>
        <p:xfrm>
          <a:off x="12412679" y="793377"/>
          <a:ext cx="5270203" cy="4424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3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ACOUSTICS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4834" y="17975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U T L I N 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Architectural Concept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Lighting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Lobby Atrium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Feinberg Theater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Daylighting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Study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Energy Efficient Loads</a:t>
            </a:r>
          </a:p>
          <a:p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Breadth Study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Acoustics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8714" y="88356"/>
            <a:ext cx="8320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BREADTH STUDY</a:t>
            </a:r>
          </a:p>
          <a:p>
            <a:pPr lvl="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929" y="6273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4900" y="1141587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4391892" y="726140"/>
          <a:ext cx="4988596" cy="451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3118447" y="884564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Proposed Design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26" name="Picture 25" descr="thear section black.jpg"/>
          <p:cNvPicPr>
            <a:picLocks noChangeAspect="1"/>
          </p:cNvPicPr>
          <p:nvPr/>
        </p:nvPicPr>
        <p:blipFill>
          <a:blip r:embed="rId5"/>
          <a:srcRect r="1475"/>
          <a:stretch>
            <a:fillRect/>
          </a:stretch>
        </p:blipFill>
        <p:spPr>
          <a:xfrm>
            <a:off x="9568744" y="1876233"/>
            <a:ext cx="8497263" cy="3167594"/>
          </a:xfrm>
          <a:prstGeom prst="rect">
            <a:avLst/>
          </a:prstGeom>
        </p:spPr>
      </p:pic>
      <p:pic>
        <p:nvPicPr>
          <p:cNvPr id="28" name="Picture 27" descr="theater ceiling panel copy.jpg"/>
          <p:cNvPicPr>
            <a:picLocks noChangeAspect="1"/>
          </p:cNvPicPr>
          <p:nvPr/>
        </p:nvPicPr>
        <p:blipFill>
          <a:blip r:embed="rId6"/>
          <a:srcRect r="1563"/>
          <a:stretch>
            <a:fillRect/>
          </a:stretch>
        </p:blipFill>
        <p:spPr>
          <a:xfrm>
            <a:off x="9579594" y="1875931"/>
            <a:ext cx="8466359" cy="31589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59177" y="866634"/>
            <a:ext cx="875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Existing Condition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5" name="Picture 14" descr="ray diagra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08693" y="1527873"/>
            <a:ext cx="8401087" cy="3875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3" grpId="1">
        <p:bldAsOne/>
      </p:bldGraphic>
      <p:bldGraphic spid="16" grpId="0">
        <p:bldAsOne/>
      </p:bldGraphic>
      <p:bldP spid="24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Results Summary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11670" y="6003721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073641" y="871764"/>
            <a:ext cx="262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r"/>
            <a:endParaRPr lang="en-US" sz="20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901535" y="1092278"/>
            <a:ext cx="2809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Lighting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0635028" y="1124028"/>
            <a:ext cx="72782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Lighting redesign successfully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provides quality lighting and reinforces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architecture of the space through the use of energy efficient equipments and flexible control systems.  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0687753" y="2489278"/>
            <a:ext cx="73004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Both the initial and operating costs are reduced through the use of energy efficient light sources and equipments.  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0783162" y="3778898"/>
            <a:ext cx="73699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Acoustical performance including reverberation times  and sound projection are improved through the proposed ceiling panels.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7946505" y="2451178"/>
            <a:ext cx="2809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Electrical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8036449" y="3750323"/>
            <a:ext cx="2809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Acoustics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pic>
        <p:nvPicPr>
          <p:cNvPr id="11" name="Picture 10" descr="white flipped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1" y="-21771"/>
            <a:ext cx="9144000" cy="6879772"/>
          </a:xfrm>
          <a:prstGeom prst="rect">
            <a:avLst/>
          </a:prstGeom>
        </p:spPr>
      </p:pic>
      <p:pic>
        <p:nvPicPr>
          <p:cNvPr id="1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26190" b="82539"/>
          <a:stretch>
            <a:fillRect/>
          </a:stretch>
        </p:blipFill>
        <p:spPr bwMode="auto">
          <a:xfrm>
            <a:off x="8926286" y="0"/>
            <a:ext cx="10101943" cy="11974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SPECIAL THANKS: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76618" y="1044791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Primary project team:</a:t>
            </a:r>
          </a:p>
          <a:p>
            <a:pPr lvl="0"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Owner:</a:t>
            </a:r>
          </a:p>
          <a:p>
            <a:pPr lvl="0"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Architects:</a:t>
            </a:r>
          </a:p>
          <a:p>
            <a:pPr lvl="0"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MEP/FP &amp; Tel/Data:</a:t>
            </a:r>
          </a:p>
          <a:p>
            <a:pPr lvl="0"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Lighting Design:</a:t>
            </a:r>
          </a:p>
          <a:p>
            <a:pPr lvl="0"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Structural Engineer:</a:t>
            </a:r>
          </a:p>
          <a:p>
            <a:pPr lvl="0"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General Contractor:</a:t>
            </a:r>
          </a:p>
          <a:p>
            <a:pPr lvl="0" algn="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lvl="0" algn="r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lvl="0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5482" y="1044793"/>
            <a:ext cx="8572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dirty="0" smtClean="0"/>
          </a:p>
          <a:p>
            <a:pPr lvl="0"/>
            <a:r>
              <a:rPr lang="en-US" b="1" dirty="0" err="1" smtClean="0"/>
              <a:t>Spertus</a:t>
            </a:r>
            <a:r>
              <a:rPr lang="en-US" b="1" dirty="0" smtClean="0"/>
              <a:t> Institute of Jewish Studies </a:t>
            </a:r>
            <a:endParaRPr lang="en-US" dirty="0" smtClean="0"/>
          </a:p>
          <a:p>
            <a:pPr lvl="0"/>
            <a:r>
              <a:rPr lang="en-US" b="1" dirty="0" err="1" smtClean="0"/>
              <a:t>Krueck+Sexton</a:t>
            </a:r>
            <a:r>
              <a:rPr lang="en-US" b="1" dirty="0" smtClean="0"/>
              <a:t> Architects </a:t>
            </a:r>
            <a:endParaRPr lang="en-US" dirty="0" smtClean="0"/>
          </a:p>
          <a:p>
            <a:pPr lvl="0"/>
            <a:r>
              <a:rPr lang="en-US" b="1" dirty="0" smtClean="0"/>
              <a:t>Environmental Systems Design </a:t>
            </a:r>
            <a:endParaRPr lang="en-US" dirty="0" smtClean="0"/>
          </a:p>
          <a:p>
            <a:pPr lvl="0"/>
            <a:r>
              <a:rPr lang="en-US" b="1" dirty="0" smtClean="0"/>
              <a:t>ISP Design Inc. / Schuler Shook </a:t>
            </a:r>
            <a:endParaRPr lang="en-US" dirty="0" smtClean="0"/>
          </a:p>
          <a:p>
            <a:pPr lvl="0"/>
            <a:r>
              <a:rPr lang="en-US" b="1" dirty="0" err="1" smtClean="0"/>
              <a:t>Tylk</a:t>
            </a:r>
            <a:r>
              <a:rPr lang="en-US" b="1" dirty="0" smtClean="0"/>
              <a:t> Gustafson </a:t>
            </a:r>
            <a:r>
              <a:rPr lang="en-US" b="1" dirty="0" err="1" smtClean="0"/>
              <a:t>Reckers</a:t>
            </a:r>
            <a:r>
              <a:rPr lang="en-US" b="1" dirty="0" smtClean="0"/>
              <a:t> Wilson Andrews </a:t>
            </a:r>
            <a:endParaRPr lang="en-US" dirty="0" smtClean="0"/>
          </a:p>
          <a:p>
            <a:pPr lvl="0"/>
            <a:r>
              <a:rPr lang="en-US" b="1" dirty="0" smtClean="0"/>
              <a:t>W.E. O’Neil Construction Co. 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12655" y="1335737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lvl="0"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Advisors:</a:t>
            </a:r>
          </a:p>
          <a:p>
            <a:pPr lvl="0" algn="r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lvl="0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98634" y="1072497"/>
            <a:ext cx="8572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dirty="0" smtClean="0"/>
          </a:p>
          <a:p>
            <a:pPr lvl="0"/>
            <a:r>
              <a:rPr lang="en-US" b="1" dirty="0" smtClean="0"/>
              <a:t>Professor Houser</a:t>
            </a:r>
          </a:p>
          <a:p>
            <a:pPr lvl="0"/>
            <a:r>
              <a:rPr lang="en-US" b="1" dirty="0" smtClean="0"/>
              <a:t>Professor </a:t>
            </a:r>
            <a:r>
              <a:rPr lang="en-US" b="1" dirty="0" err="1" smtClean="0"/>
              <a:t>Mistrick</a:t>
            </a:r>
            <a:endParaRPr lang="en-US" b="1" dirty="0" smtClean="0"/>
          </a:p>
          <a:p>
            <a:pPr lvl="0"/>
            <a:r>
              <a:rPr lang="en-US" b="1" dirty="0" smtClean="0"/>
              <a:t>Professor </a:t>
            </a:r>
            <a:r>
              <a:rPr lang="en-US" b="1" dirty="0" err="1" smtClean="0"/>
              <a:t>Dannerth</a:t>
            </a:r>
            <a:endParaRPr lang="en-US" b="1" dirty="0" smtClean="0"/>
          </a:p>
          <a:p>
            <a:pPr lvl="0"/>
            <a:r>
              <a:rPr lang="en-US" b="1" dirty="0" smtClean="0"/>
              <a:t>Professor Holland</a:t>
            </a:r>
          </a:p>
          <a:p>
            <a:pPr lvl="0"/>
            <a:r>
              <a:rPr lang="en-US" b="1" dirty="0" smtClean="0"/>
              <a:t>Professor </a:t>
            </a:r>
            <a:r>
              <a:rPr lang="en-US" b="1" dirty="0" err="1" smtClean="0"/>
              <a:t>Parfitt</a:t>
            </a:r>
            <a:endParaRPr lang="en-US" b="1" dirty="0" smtClean="0"/>
          </a:p>
          <a:p>
            <a:pPr lvl="0"/>
            <a:endParaRPr lang="en-US" b="1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521140" y="684558"/>
            <a:ext cx="930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dirty="0" smtClean="0"/>
          </a:p>
          <a:p>
            <a:pPr lvl="0"/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</a:rPr>
              <a:t>&amp;</a:t>
            </a:r>
          </a:p>
          <a:p>
            <a:pPr lvl="0"/>
            <a:endParaRPr lang="en-US" b="1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269285" y="1058631"/>
            <a:ext cx="5682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dirty="0" smtClean="0"/>
          </a:p>
          <a:p>
            <a:pPr lvl="0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Family + Fellow AEs</a:t>
            </a:r>
          </a:p>
          <a:p>
            <a:pPr lvl="0"/>
            <a:endParaRPr lang="en-US" b="1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pic>
        <p:nvPicPr>
          <p:cNvPr id="11" name="Picture 10" descr="white flipped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1" y="-21771"/>
            <a:ext cx="9144000" cy="6879772"/>
          </a:xfrm>
          <a:prstGeom prst="rect">
            <a:avLst/>
          </a:prstGeom>
        </p:spPr>
      </p:pic>
      <p:pic>
        <p:nvPicPr>
          <p:cNvPr id="13" name="Picture 3" descr="F:\Thesis\Tech3\Presentation\black bg with out header.jpg"/>
          <p:cNvPicPr>
            <a:picLocks noChangeAspect="1" noChangeArrowheads="1"/>
          </p:cNvPicPr>
          <p:nvPr/>
        </p:nvPicPr>
        <p:blipFill>
          <a:blip r:embed="rId2" cstate="print"/>
          <a:srcRect l="26190" b="89071"/>
          <a:stretch>
            <a:fillRect/>
          </a:stretch>
        </p:blipFill>
        <p:spPr bwMode="auto">
          <a:xfrm>
            <a:off x="8926286" y="0"/>
            <a:ext cx="10101943" cy="749508"/>
          </a:xfrm>
          <a:prstGeom prst="rect">
            <a:avLst/>
          </a:prstGeom>
          <a:noFill/>
        </p:spPr>
      </p:pic>
      <p:pic>
        <p:nvPicPr>
          <p:cNvPr id="19" name="Picture 18" descr="sketch option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9164" y="882396"/>
            <a:ext cx="3899916" cy="5975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81705" y="1195110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QUESTIONS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2800" b="1" dirty="0" smtClean="0"/>
              <a:t> COMMENTS</a:t>
            </a:r>
          </a:p>
          <a:p>
            <a:pPr lvl="0"/>
            <a:endParaRPr lang="en-US" sz="2800" b="1" dirty="0" smtClean="0"/>
          </a:p>
          <a:p>
            <a:pPr algn="ctr"/>
            <a:endParaRPr lang="en-US" sz="2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10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8385" t="29640" r="24472" b="7224"/>
          <a:stretch>
            <a:fillRect/>
          </a:stretch>
        </p:blipFill>
        <p:spPr bwMode="auto">
          <a:xfrm>
            <a:off x="9144000" y="675861"/>
            <a:ext cx="9144000" cy="618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5-Point Star 14"/>
          <p:cNvSpPr/>
          <p:nvPr/>
        </p:nvSpPr>
        <p:spPr>
          <a:xfrm>
            <a:off x="12949619" y="3292452"/>
            <a:ext cx="249546" cy="249546"/>
          </a:xfrm>
          <a:prstGeom prst="star5">
            <a:avLst>
              <a:gd name="adj" fmla="val 25999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10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3504" t="28988" r="29452" b="8078"/>
          <a:stretch>
            <a:fillRect/>
          </a:stretch>
        </p:blipFill>
        <p:spPr bwMode="auto">
          <a:xfrm>
            <a:off x="9143986" y="695739"/>
            <a:ext cx="9128235" cy="61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5-Point Star 11"/>
          <p:cNvSpPr/>
          <p:nvPr/>
        </p:nvSpPr>
        <p:spPr>
          <a:xfrm>
            <a:off x="13561718" y="3034032"/>
            <a:ext cx="468209" cy="468209"/>
          </a:xfrm>
          <a:prstGeom prst="star5">
            <a:avLst>
              <a:gd name="adj" fmla="val 25999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17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13504" t="28988" r="29452" b="8078"/>
          <a:stretch>
            <a:fillRect/>
          </a:stretch>
        </p:blipFill>
        <p:spPr bwMode="auto">
          <a:xfrm>
            <a:off x="9143986" y="695739"/>
            <a:ext cx="9128235" cy="61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5-Point Star 17"/>
          <p:cNvSpPr/>
          <p:nvPr/>
        </p:nvSpPr>
        <p:spPr>
          <a:xfrm>
            <a:off x="13561718" y="3034032"/>
            <a:ext cx="468209" cy="468209"/>
          </a:xfrm>
          <a:prstGeom prst="star5">
            <a:avLst>
              <a:gd name="adj" fmla="val 25999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10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0000" t="25173" r="32857" b="11893"/>
          <a:stretch>
            <a:fillRect/>
          </a:stretch>
        </p:blipFill>
        <p:spPr bwMode="auto">
          <a:xfrm>
            <a:off x="9124122" y="695739"/>
            <a:ext cx="9144000" cy="61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5-Point Star 14"/>
          <p:cNvSpPr/>
          <p:nvPr/>
        </p:nvSpPr>
        <p:spPr>
          <a:xfrm>
            <a:off x="13565843" y="2159391"/>
            <a:ext cx="845896" cy="845896"/>
          </a:xfrm>
          <a:prstGeom prst="star5">
            <a:avLst>
              <a:gd name="adj" fmla="val 22716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7736" cy="6858000"/>
          </a:xfrm>
          <a:prstGeom prst="rect">
            <a:avLst/>
          </a:prstGeom>
          <a:noFill/>
        </p:spPr>
      </p:pic>
      <p:pic>
        <p:nvPicPr>
          <p:cNvPr id="12" name="Picture 2" descr="E:\Thesis Spring09\zThesis\Tech3\Presentation\black bg.jpg"/>
          <p:cNvPicPr>
            <a:picLocks noChangeAspect="1" noChangeArrowheads="1"/>
          </p:cNvPicPr>
          <p:nvPr/>
        </p:nvPicPr>
        <p:blipFill>
          <a:blip r:embed="rId2" cstate="print"/>
          <a:srcRect l="18714" b="84490"/>
          <a:stretch>
            <a:fillRect/>
          </a:stretch>
        </p:blipFill>
        <p:spPr bwMode="auto">
          <a:xfrm>
            <a:off x="6960636" y="0"/>
            <a:ext cx="20471364" cy="106369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0000" t="25173" r="32857" b="11893"/>
          <a:stretch>
            <a:fillRect/>
          </a:stretch>
        </p:blipFill>
        <p:spPr bwMode="auto">
          <a:xfrm>
            <a:off x="9124122" y="695739"/>
            <a:ext cx="9144000" cy="61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10497" t="27609" r="32360" b="9457"/>
          <a:stretch>
            <a:fillRect/>
          </a:stretch>
        </p:blipFill>
        <p:spPr bwMode="auto">
          <a:xfrm>
            <a:off x="9124122" y="695739"/>
            <a:ext cx="9144000" cy="61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Freeform 14"/>
          <p:cNvSpPr/>
          <p:nvPr/>
        </p:nvSpPr>
        <p:spPr>
          <a:xfrm>
            <a:off x="12150037" y="2329519"/>
            <a:ext cx="2355494" cy="1155802"/>
          </a:xfrm>
          <a:custGeom>
            <a:avLst/>
            <a:gdLst>
              <a:gd name="connsiteX0" fmla="*/ 0 w 2355494"/>
              <a:gd name="connsiteY0" fmla="*/ 73152 h 1155802"/>
              <a:gd name="connsiteX1" fmla="*/ 2296972 w 2355494"/>
              <a:gd name="connsiteY1" fmla="*/ 0 h 1155802"/>
              <a:gd name="connsiteX2" fmla="*/ 2296972 w 2355494"/>
              <a:gd name="connsiteY2" fmla="*/ 234087 h 1155802"/>
              <a:gd name="connsiteX3" fmla="*/ 2355494 w 2355494"/>
              <a:gd name="connsiteY3" fmla="*/ 248717 h 1155802"/>
              <a:gd name="connsiteX4" fmla="*/ 2355494 w 2355494"/>
              <a:gd name="connsiteY4" fmla="*/ 607162 h 1155802"/>
              <a:gd name="connsiteX5" fmla="*/ 2304288 w 2355494"/>
              <a:gd name="connsiteY5" fmla="*/ 607162 h 1155802"/>
              <a:gd name="connsiteX6" fmla="*/ 2296972 w 2355494"/>
              <a:gd name="connsiteY6" fmla="*/ 1097280 h 1155802"/>
              <a:gd name="connsiteX7" fmla="*/ 14630 w 2355494"/>
              <a:gd name="connsiteY7" fmla="*/ 1155802 h 1155802"/>
              <a:gd name="connsiteX8" fmla="*/ 0 w 2355494"/>
              <a:gd name="connsiteY8" fmla="*/ 73152 h 1155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5494" h="1155802">
                <a:moveTo>
                  <a:pt x="0" y="73152"/>
                </a:moveTo>
                <a:lnTo>
                  <a:pt x="2296972" y="0"/>
                </a:lnTo>
                <a:lnTo>
                  <a:pt x="2296972" y="234087"/>
                </a:lnTo>
                <a:lnTo>
                  <a:pt x="2355494" y="248717"/>
                </a:lnTo>
                <a:lnTo>
                  <a:pt x="2355494" y="607162"/>
                </a:lnTo>
                <a:lnTo>
                  <a:pt x="2304288" y="607162"/>
                </a:lnTo>
                <a:lnTo>
                  <a:pt x="2296972" y="1097280"/>
                </a:lnTo>
                <a:lnTo>
                  <a:pt x="14630" y="1155802"/>
                </a:lnTo>
                <a:lnTo>
                  <a:pt x="0" y="73152"/>
                </a:lnTo>
                <a:close/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492965" y="100822"/>
            <a:ext cx="9276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PROJECT OVERVIEW</a:t>
            </a:r>
          </a:p>
          <a:p>
            <a:pPr lvl="0"/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5909</TotalTime>
  <Words>2320</Words>
  <Application>Microsoft Office PowerPoint</Application>
  <PresentationFormat>Custom</PresentationFormat>
  <Paragraphs>1110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Arial Unicode MS</vt:lpstr>
      <vt:lpstr>Calibri</vt:lpstr>
      <vt:lpstr>Verdana</vt:lpstr>
      <vt:lpstr>Times New Roman</vt:lpstr>
      <vt:lpstr>Symbol</vt:lpstr>
      <vt:lpstr>Constantia</vt:lpstr>
      <vt:lpstr>Wingdings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mpr</dc:creator>
  <cp:lastModifiedBy>Kanis Glaewketgarn</cp:lastModifiedBy>
  <cp:revision>528</cp:revision>
  <dcterms:created xsi:type="dcterms:W3CDTF">2008-04-12T05:21:03Z</dcterms:created>
  <dcterms:modified xsi:type="dcterms:W3CDTF">2009-04-15T14:15:52Z</dcterms:modified>
</cp:coreProperties>
</file>